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8"/>
  </p:notesMasterIdLst>
  <p:sldIdLst>
    <p:sldId id="256" r:id="rId3"/>
    <p:sldId id="257" r:id="rId4"/>
    <p:sldId id="258" r:id="rId5"/>
    <p:sldId id="259" r:id="rId6"/>
    <p:sldId id="260"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gs66uGNkkFPcnnELzF3TnOpj99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1E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433" autoAdjust="0"/>
  </p:normalViewPr>
  <p:slideViewPr>
    <p:cSldViewPr snapToGrid="0">
      <p:cViewPr varScale="1">
        <p:scale>
          <a:sx n="49" d="100"/>
          <a:sy n="49" d="100"/>
        </p:scale>
        <p:origin x="117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customschemas.google.com/relationships/presentationmetadata" Target="metadata"/><Relationship Id="rId5" Type="http://schemas.openxmlformats.org/officeDocument/2006/relationships/slide" Target="slides/slide3.xml"/><Relationship Id="rId15" Type="http://schemas.openxmlformats.org/officeDocument/2006/relationships/tableStyles" Target="tableStyles.xml"/><Relationship Id="rId4" Type="http://schemas.openxmlformats.org/officeDocument/2006/relationships/slide" Target="slides/slide2.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BE"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400"/>
              <a:buNone/>
            </a:pPr>
            <a:r>
              <a:rPr lang="fr-BE" sz="1110" b="0" i="1" dirty="0"/>
              <a:t>Madame la Professeure, monsieur le Professeur,  nous vous proposons de vous inspirer du texte suivant pour commenter les </a:t>
            </a:r>
            <a:r>
              <a:rPr lang="fr-BE" sz="1110" b="0" i="1" dirty="0" err="1"/>
              <a:t>dias</a:t>
            </a:r>
            <a:r>
              <a:rPr lang="fr-BE" sz="1110" b="0" i="1" dirty="0"/>
              <a:t> :</a:t>
            </a:r>
            <a:endParaRPr dirty="0"/>
          </a:p>
          <a:p>
            <a:pPr marL="0" lvl="0" indent="0" algn="l" rtl="0">
              <a:lnSpc>
                <a:spcPct val="80000"/>
              </a:lnSpc>
              <a:spcBef>
                <a:spcPts val="0"/>
              </a:spcBef>
              <a:spcAft>
                <a:spcPts val="0"/>
              </a:spcAft>
              <a:buSzPts val="1400"/>
              <a:buNone/>
            </a:pPr>
            <a:r>
              <a:rPr lang="fr-BE" sz="1110" b="0" dirty="0"/>
              <a:t>_____________</a:t>
            </a:r>
            <a:endParaRPr dirty="0"/>
          </a:p>
          <a:p>
            <a:pPr marL="0" lvl="0" indent="0" algn="l" rtl="0">
              <a:lnSpc>
                <a:spcPct val="80000"/>
              </a:lnSpc>
              <a:spcBef>
                <a:spcPts val="0"/>
              </a:spcBef>
              <a:spcAft>
                <a:spcPts val="0"/>
              </a:spcAft>
              <a:buSzPts val="1400"/>
              <a:buNone/>
            </a:pPr>
            <a:endParaRPr sz="1110" b="0" dirty="0"/>
          </a:p>
          <a:p>
            <a:pPr marL="0" lvl="0" indent="0" algn="l" rtl="0">
              <a:lnSpc>
                <a:spcPct val="80000"/>
              </a:lnSpc>
              <a:spcBef>
                <a:spcPts val="0"/>
              </a:spcBef>
              <a:spcAft>
                <a:spcPts val="0"/>
              </a:spcAft>
              <a:buSzPts val="1400"/>
              <a:buNone/>
            </a:pPr>
            <a:r>
              <a:rPr lang="fr-BE" sz="1295" b="0" i="0" dirty="0"/>
              <a:t>Aujourd’hui, je vous propose de prendre quelques minutes du cours pour calculer votre empreinte carbone individuelle.</a:t>
            </a:r>
            <a:endParaRPr dirty="0"/>
          </a:p>
          <a:p>
            <a:pPr marL="0" lvl="0" indent="0" algn="l" rtl="0">
              <a:lnSpc>
                <a:spcPct val="80000"/>
              </a:lnSpc>
              <a:spcBef>
                <a:spcPts val="0"/>
              </a:spcBef>
              <a:spcAft>
                <a:spcPts val="0"/>
              </a:spcAft>
              <a:buSzPts val="1400"/>
              <a:buNone/>
            </a:pPr>
            <a:r>
              <a:rPr lang="fr-BE" sz="1295" b="0" i="0" dirty="0"/>
              <a:t>Je vais le faire en même temps que vous. </a:t>
            </a:r>
            <a:endParaRPr dirty="0"/>
          </a:p>
          <a:p>
            <a:pPr marL="0" lvl="0" indent="0" algn="l" rtl="0">
              <a:lnSpc>
                <a:spcPct val="80000"/>
              </a:lnSpc>
              <a:spcBef>
                <a:spcPts val="0"/>
              </a:spcBef>
              <a:spcAft>
                <a:spcPts val="0"/>
              </a:spcAft>
              <a:buSzPts val="1400"/>
              <a:buNone/>
            </a:pPr>
            <a:endParaRPr sz="1295" b="0" i="0" dirty="0"/>
          </a:p>
          <a:p>
            <a:pPr marL="0" lvl="0" indent="0" algn="l" rtl="0">
              <a:lnSpc>
                <a:spcPct val="80000"/>
              </a:lnSpc>
              <a:spcBef>
                <a:spcPts val="0"/>
              </a:spcBef>
              <a:spcAft>
                <a:spcPts val="0"/>
              </a:spcAft>
              <a:buSzPts val="1400"/>
              <a:buNone/>
            </a:pPr>
            <a:r>
              <a:rPr lang="fr-BE" sz="1295" b="0" i="0" dirty="0"/>
              <a:t>Cette démarche est proposée </a:t>
            </a:r>
            <a:r>
              <a:rPr lang="fr-BE" sz="1295" b="0" i="0" dirty="0">
                <a:solidFill>
                  <a:srgbClr val="FF0000"/>
                </a:solidFill>
                <a:highlight>
                  <a:srgbClr val="FFFF00"/>
                </a:highlight>
              </a:rPr>
              <a:t>par </a:t>
            </a:r>
            <a:r>
              <a:rPr lang="fr-BE" sz="1295" b="1" i="0" dirty="0">
                <a:solidFill>
                  <a:srgbClr val="FF0000"/>
                </a:solidFill>
                <a:highlight>
                  <a:srgbClr val="FFFF00"/>
                </a:highlight>
              </a:rPr>
              <a:t>XXXXX (ex: la cellule développement durable) </a:t>
            </a:r>
            <a:r>
              <a:rPr lang="fr-BE" sz="1295" b="0" i="0" dirty="0"/>
              <a:t>simultanément dans de nombreuses cours à </a:t>
            </a:r>
            <a:r>
              <a:rPr lang="fr-BE" sz="1295" b="1" i="0" dirty="0"/>
              <a:t>XXXX (nom de votre établissement) </a:t>
            </a:r>
            <a:r>
              <a:rPr lang="fr-BE" sz="1295" b="0" i="0" dirty="0"/>
              <a:t>et même dans d’autres Universités et Hautes Ecoles en Fédération Wallonie-Bruxelles. Ce que nous allons faire aujourd’hui s’inscrit donc dans une démarche collective qui vise à diminuer de 50 % les émissions de gaz à effet de serre des communautés étudiantes d’ici 2030. </a:t>
            </a:r>
            <a:endParaRPr dirty="0"/>
          </a:p>
          <a:p>
            <a:pPr marL="0" lvl="0" indent="0" algn="l" rtl="0">
              <a:lnSpc>
                <a:spcPct val="80000"/>
              </a:lnSpc>
              <a:spcBef>
                <a:spcPts val="0"/>
              </a:spcBef>
              <a:spcAft>
                <a:spcPts val="0"/>
              </a:spcAft>
              <a:buSzPts val="1400"/>
              <a:buNone/>
            </a:pPr>
            <a:endParaRPr sz="1295" b="0" i="0" dirty="0"/>
          </a:p>
          <a:p>
            <a:pPr marL="0" lvl="0" indent="0" algn="l" rtl="0">
              <a:lnSpc>
                <a:spcPct val="80000"/>
              </a:lnSpc>
              <a:spcBef>
                <a:spcPts val="0"/>
              </a:spcBef>
              <a:spcAft>
                <a:spcPts val="0"/>
              </a:spcAft>
              <a:buSzPts val="1400"/>
              <a:buNone/>
            </a:pPr>
            <a:r>
              <a:rPr lang="fr-BE" sz="1295" b="0" i="0" dirty="0"/>
              <a:t>Comment ?</a:t>
            </a:r>
            <a:endParaRPr dirty="0"/>
          </a:p>
          <a:p>
            <a:pPr marL="0" lvl="0" indent="0" algn="l" rtl="0">
              <a:lnSpc>
                <a:spcPct val="80000"/>
              </a:lnSpc>
              <a:spcBef>
                <a:spcPts val="0"/>
              </a:spcBef>
              <a:spcAft>
                <a:spcPts val="0"/>
              </a:spcAft>
              <a:buSzPts val="1400"/>
              <a:buNone/>
            </a:pPr>
            <a:r>
              <a:rPr lang="fr-BE" sz="1295" b="0" i="0" dirty="0"/>
              <a:t>La première étape pour pouvoir changer quelque chose, c’est de bien comprendre. </a:t>
            </a:r>
            <a:endParaRPr dirty="0"/>
          </a:p>
          <a:p>
            <a:pPr marL="0" lvl="0" indent="0" algn="l" rtl="0">
              <a:lnSpc>
                <a:spcPct val="80000"/>
              </a:lnSpc>
              <a:spcBef>
                <a:spcPts val="0"/>
              </a:spcBef>
              <a:spcAft>
                <a:spcPts val="0"/>
              </a:spcAft>
              <a:buSzPts val="1400"/>
              <a:buNone/>
            </a:pPr>
            <a:r>
              <a:rPr lang="fr-BE" sz="1295" b="0" i="0" dirty="0"/>
              <a:t>Nous allons voir ensemble ce qu’est l’empreinte carbone et chacun va calculer la sienne. Ensuite, chacun pourra choisir des actions qu’il est prêt à mettre en place pour réduire son empreinte carbone. </a:t>
            </a:r>
            <a:endParaRPr dirty="0"/>
          </a:p>
          <a:p>
            <a:pPr marL="0" lvl="0" indent="0" algn="l" rtl="0">
              <a:lnSpc>
                <a:spcPct val="80000"/>
              </a:lnSpc>
              <a:spcBef>
                <a:spcPts val="0"/>
              </a:spcBef>
              <a:spcAft>
                <a:spcPts val="0"/>
              </a:spcAft>
              <a:buSzPts val="1400"/>
              <a:buNone/>
            </a:pPr>
            <a:endParaRPr sz="1295" b="0" i="0" dirty="0"/>
          </a:p>
        </p:txBody>
      </p:sp>
      <p:sp>
        <p:nvSpPr>
          <p:cNvPr id="162" name="Google Shape;1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BE"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fr-BE" b="0" dirty="0"/>
              <a:t>Nous sommes fiers de participer à cette initiative pionnière qui est suivie cette année par plus de 50 % des Universités et Hautes Ecoles en Fédération Wallonie-Bruxelles !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fr-BE" b="0" dirty="0"/>
              <a:t>Comme moi, des professeurs dans toutes les écoles s’engagent auprès de leurs étudiants pour soutenir cette initiative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fr-BE" b="0" dirty="0"/>
              <a:t>La participation de tous les étudiants est comptabilisée de façon anonyme sur un formulaire. Participez pour faire monter le compteur à </a:t>
            </a:r>
            <a:r>
              <a:rPr lang="fr-BE" b="1" dirty="0"/>
              <a:t>XXXX (nom de votre établissement) !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fr-BE" b="0" dirty="0"/>
              <a:t>Il y a </a:t>
            </a:r>
            <a:r>
              <a:rPr lang="fr-BE" b="1" dirty="0"/>
              <a:t>XXXX étudiants à XXX (nom de votre établissement), </a:t>
            </a:r>
            <a:r>
              <a:rPr lang="fr-BE" b="0" dirty="0"/>
              <a:t>200 000 étudiants en Fédération Wallonie-Bruxelles et 500 000 en Belgique !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fr-BE" b="0" dirty="0"/>
              <a:t>L’engagement et le changement progressif des habitudes de consommation de tous ces étudiants ont un immense impact ! </a:t>
            </a:r>
            <a:endParaRPr dirty="0"/>
          </a:p>
          <a:p>
            <a:pPr marL="0" lvl="0" indent="0" algn="l" rtl="0">
              <a:lnSpc>
                <a:spcPct val="100000"/>
              </a:lnSpc>
              <a:spcBef>
                <a:spcPts val="0"/>
              </a:spcBef>
              <a:spcAft>
                <a:spcPts val="0"/>
              </a:spcAft>
              <a:buSzPts val="1400"/>
              <a:buNone/>
            </a:pPr>
            <a:endParaRPr b="1" dirty="0"/>
          </a:p>
        </p:txBody>
      </p:sp>
      <p:sp>
        <p:nvSpPr>
          <p:cNvPr id="169" name="Google Shape;16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BE"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BE" b="0"/>
              <a:t>L’empreinte carbone est un indicateur qui vise à mesurer l’impact d’une activité sur l’environnement. En particulier, on mesure les émissions de gaz à effet de serre liées à cette activité.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fr-BE" b="0"/>
              <a:t>L’empreinte carbone INDIVIDUELLE, c’est la quantité de gaz à effet de serre dont l’émission est liée à l’ensemble de la consommation de biens et services d’une personne.</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fr-BE" b="0"/>
              <a:t>L’unité de mesure de l’empreinte carbone est l’équivalent CO2. Pourquoi équivalent ? Pour simplifier, on utilise pour tous les gaz à effet de serre une seule norme rapportée au CO2.</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fr-BE" b="0"/>
              <a:t>L’empreinte carbone moyenne d’un belge est d’environ 16 tonnes d’équivalent CO2 par an. Elle est composée d’une partie individuelle et d’une partie commune liée aux services publiques (comme les hôpitaux, les écoles, les routes, le traitement de l’eau).</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fr-BE" b="0"/>
              <a:t>La partie individuelle est composée de différents domaines : logement, mobilité, alimentation, achat et numérique. C’est cette partie que nous allons calculer aujourd’hui.</a:t>
            </a:r>
            <a:endParaRPr/>
          </a:p>
          <a:p>
            <a:pPr marL="0" lvl="0" indent="0" algn="l" rtl="0">
              <a:lnSpc>
                <a:spcPct val="100000"/>
              </a:lnSpc>
              <a:spcBef>
                <a:spcPts val="0"/>
              </a:spcBef>
              <a:spcAft>
                <a:spcPts val="0"/>
              </a:spcAft>
              <a:buSzPts val="1400"/>
              <a:buNone/>
            </a:pPr>
            <a:endParaRPr/>
          </a:p>
        </p:txBody>
      </p:sp>
      <p:sp>
        <p:nvSpPr>
          <p:cNvPr id="175" name="Google Shape;17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B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b3a8aab441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b3a8aab441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BE" sz="1800" i="1" dirty="0">
                <a:effectLst/>
                <a:latin typeface="Calibri" panose="020F0502020204030204" pitchFamily="34" charset="0"/>
                <a:ea typeface="Calibri" panose="020F0502020204030204" pitchFamily="34" charset="0"/>
              </a:rPr>
              <a:t>Quel que soit votre point de départ, sachez que chaque action compte pour progressivement réduire nos émissions de gaz à effet de serre. L’objectif à atteindre en 2030 est que chaque belge ait une empreinte de maximum environ 6 tonnes de CO2.</a:t>
            </a:r>
            <a:endParaRPr dirty="0"/>
          </a:p>
        </p:txBody>
      </p:sp>
      <p:sp>
        <p:nvSpPr>
          <p:cNvPr id="240" name="Google Shape;240;g1b3a8aab441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B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BE"/>
              <a:t>Je vais bientôt afficher un </a:t>
            </a:r>
            <a:r>
              <a:rPr lang="fr-BE" b="1"/>
              <a:t>QR code </a:t>
            </a:r>
            <a:r>
              <a:rPr lang="fr-BE" b="0"/>
              <a:t>sur l’écran</a:t>
            </a:r>
            <a:r>
              <a:rPr lang="fr-BE"/>
              <a:t>. Il vous enverra sur le site web </a:t>
            </a:r>
            <a:r>
              <a:rPr lang="fr-BE" i="1"/>
              <a:t>de la rtbf </a:t>
            </a:r>
            <a:r>
              <a:rPr lang="fr-BE"/>
              <a:t>où vous pourrez </a:t>
            </a:r>
            <a:r>
              <a:rPr lang="fr-BE" b="1"/>
              <a:t>calculer votre empreinte carbone personnelle facilement</a:t>
            </a:r>
            <a:r>
              <a:rPr lang="fr-BE"/>
              <a:t>. </a:t>
            </a:r>
            <a:endParaRPr/>
          </a:p>
          <a:p>
            <a:pPr marL="0" lvl="0" indent="0" algn="l" rtl="0">
              <a:lnSpc>
                <a:spcPct val="100000"/>
              </a:lnSpc>
              <a:spcBef>
                <a:spcPts val="0"/>
              </a:spcBef>
              <a:spcAft>
                <a:spcPts val="0"/>
              </a:spcAft>
              <a:buSzPts val="1400"/>
              <a:buNone/>
            </a:pPr>
            <a:r>
              <a:rPr lang="fr-BE"/>
              <a:t>Ensuite, vous scannerez le 2</a:t>
            </a:r>
            <a:r>
              <a:rPr lang="fr-BE" baseline="30000"/>
              <a:t>e</a:t>
            </a:r>
            <a:r>
              <a:rPr lang="fr-BE"/>
              <a:t> QR code et vous arriverez sur un </a:t>
            </a:r>
            <a:r>
              <a:rPr lang="fr-BE" b="1"/>
              <a:t>formulaire sur lequel vous pourrez indiquer </a:t>
            </a:r>
            <a:r>
              <a:rPr lang="fr-BE"/>
              <a:t>la </a:t>
            </a:r>
            <a:r>
              <a:rPr lang="fr-BE" b="1"/>
              <a:t>valeur chiffrée </a:t>
            </a:r>
            <a:r>
              <a:rPr lang="fr-BE"/>
              <a:t>de votre empreinte carbone.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BE"/>
              <a:t>Puis, vous verrez plusieurs propositions d’actions pour réduire l’empreinte carbone. Vous pourrez </a:t>
            </a:r>
            <a:r>
              <a:rPr lang="fr-BE" b="1"/>
              <a:t>choisir une à trois actions </a:t>
            </a:r>
            <a:r>
              <a:rPr lang="fr-BE"/>
              <a:t>que vous désirez mettre en place.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BE" b="0"/>
              <a:t>Petit bonus, allez bien au bout du formulaire en cliquant sur « soumettre » car il y aura un tirage au sort parmi les participants qui le souhaitent pour </a:t>
            </a:r>
            <a:r>
              <a:rPr lang="fr-BE" b="1"/>
              <a:t>gagner XXXXXX</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BE"/>
              <a:t>C’est parti, </a:t>
            </a:r>
            <a:r>
              <a:rPr lang="fr-BE" b="1"/>
              <a:t>voilà les QR codes, sortez vos smartphones</a:t>
            </a:r>
            <a:r>
              <a:rPr lang="fr-BE"/>
              <a:t>. Je le fais en même temps que vous. On va laisser </a:t>
            </a:r>
            <a:r>
              <a:rPr lang="fr-BE" b="1"/>
              <a:t>quelques minutes de calme </a:t>
            </a:r>
            <a:r>
              <a:rPr lang="fr-BE"/>
              <a:t>pour compléter le formulaire.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BE" b="0"/>
              <a:t>-----</a:t>
            </a:r>
            <a:endParaRPr/>
          </a:p>
          <a:p>
            <a:pPr marL="0" lvl="0" indent="0" algn="l" rtl="0">
              <a:lnSpc>
                <a:spcPct val="100000"/>
              </a:lnSpc>
              <a:spcBef>
                <a:spcPts val="0"/>
              </a:spcBef>
              <a:spcAft>
                <a:spcPts val="0"/>
              </a:spcAft>
              <a:buSzPts val="1400"/>
              <a:buNone/>
            </a:pPr>
            <a:r>
              <a:rPr lang="fr-BE" b="0" i="1"/>
              <a:t>Madame la Professeure, monsieur le Professeur, nous vous remercions d’avoir partagé ces dias avec vos étudiants ! </a:t>
            </a:r>
            <a:endParaRPr/>
          </a:p>
          <a:p>
            <a:pPr marL="0" lvl="0" indent="0" algn="l" rtl="0">
              <a:lnSpc>
                <a:spcPct val="100000"/>
              </a:lnSpc>
              <a:spcBef>
                <a:spcPts val="0"/>
              </a:spcBef>
              <a:spcAft>
                <a:spcPts val="0"/>
              </a:spcAft>
              <a:buSzPts val="1400"/>
              <a:buNone/>
            </a:pPr>
            <a:r>
              <a:rPr lang="fr-BE" b="0" i="1"/>
              <a:t>Pour toutes questions, n’hésitez pas à envoyer un mail à </a:t>
            </a:r>
            <a:r>
              <a:rPr lang="fr-BE" b="1" i="1"/>
              <a:t>XXXXX (indiquez une personne de contact de votre établissement)</a:t>
            </a:r>
            <a:endParaRPr/>
          </a:p>
          <a:p>
            <a:pPr marL="0" lvl="0" indent="0" algn="l" rtl="0">
              <a:lnSpc>
                <a:spcPct val="100000"/>
              </a:lnSpc>
              <a:spcBef>
                <a:spcPts val="0"/>
              </a:spcBef>
              <a:spcAft>
                <a:spcPts val="0"/>
              </a:spcAft>
              <a:buSzPts val="1400"/>
              <a:buNone/>
            </a:pPr>
            <a:endParaRPr/>
          </a:p>
        </p:txBody>
      </p:sp>
      <p:sp>
        <p:nvSpPr>
          <p:cNvPr id="246" name="Google Shape;2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BE"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90"/>
        <p:cNvGrpSpPr/>
        <p:nvPr/>
      </p:nvGrpSpPr>
      <p:grpSpPr>
        <a:xfrm>
          <a:off x="0" y="0"/>
          <a:ext cx="0" cy="0"/>
          <a:chOff x="0" y="0"/>
          <a:chExt cx="0" cy="0"/>
        </a:xfrm>
      </p:grpSpPr>
      <p:sp>
        <p:nvSpPr>
          <p:cNvPr id="91" name="Google Shape;91;p8"/>
          <p:cNvSpPr txBox="1">
            <a:spLocks noGrp="1"/>
          </p:cNvSpPr>
          <p:nvPr>
            <p:ph type="dt" idx="10"/>
          </p:nvPr>
        </p:nvSpPr>
        <p:spPr>
          <a:xfrm>
            <a:off x="33521" y="6597029"/>
            <a:ext cx="2840123" cy="4728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8"/>
          <p:cNvSpPr txBox="1">
            <a:spLocks noGrp="1"/>
          </p:cNvSpPr>
          <p:nvPr>
            <p:ph type="ftr" idx="11"/>
          </p:nvPr>
        </p:nvSpPr>
        <p:spPr>
          <a:xfrm>
            <a:off x="4169407" y="6597029"/>
            <a:ext cx="3864183" cy="472897"/>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8"/>
          <p:cNvSpPr txBox="1">
            <a:spLocks noGrp="1"/>
          </p:cNvSpPr>
          <p:nvPr>
            <p:ph type="sldNum" idx="12"/>
          </p:nvPr>
        </p:nvSpPr>
        <p:spPr>
          <a:xfrm>
            <a:off x="9176957" y="6581352"/>
            <a:ext cx="2840123" cy="47289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94"/>
        <p:cNvGrpSpPr/>
        <p:nvPr/>
      </p:nvGrpSpPr>
      <p:grpSpPr>
        <a:xfrm>
          <a:off x="0" y="0"/>
          <a:ext cx="0" cy="0"/>
          <a:chOff x="0" y="0"/>
          <a:chExt cx="0" cy="0"/>
        </a:xfrm>
      </p:grpSpPr>
      <p:sp>
        <p:nvSpPr>
          <p:cNvPr id="95" name="Google Shape;95;p19"/>
          <p:cNvSpPr txBox="1">
            <a:spLocks noGrp="1"/>
          </p:cNvSpPr>
          <p:nvPr>
            <p:ph type="ctrTitle"/>
          </p:nvPr>
        </p:nvSpPr>
        <p:spPr>
          <a:xfrm>
            <a:off x="1524477" y="1121876"/>
            <a:ext cx="9143038" cy="2387768"/>
          </a:xfrm>
          <a:prstGeom prst="rect">
            <a:avLst/>
          </a:prstGeom>
          <a:solidFill>
            <a:srgbClr val="FFFFFF">
              <a:alpha val="49411"/>
            </a:srgbClr>
          </a:solidFill>
          <a:ln>
            <a:noFill/>
          </a:ln>
        </p:spPr>
        <p:txBody>
          <a:bodyPr spcFirstLastPara="1" wrap="square" lIns="0" tIns="0" rIns="0" bIns="0" anchor="b" anchorCtr="1">
            <a:noAutofit/>
          </a:bodyPr>
          <a:lstStyle>
            <a:lvl1pPr lvl="0" algn="ctr">
              <a:lnSpc>
                <a:spcPct val="100000"/>
              </a:lnSpc>
              <a:spcBef>
                <a:spcPts val="0"/>
              </a:spcBef>
              <a:spcAft>
                <a:spcPts val="0"/>
              </a:spcAft>
              <a:buClr>
                <a:srgbClr val="000000"/>
              </a:buClr>
              <a:buSzPts val="5443"/>
              <a:buFont typeface="Arial"/>
              <a:buNone/>
              <a:defRPr sz="544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9"/>
          <p:cNvSpPr txBox="1">
            <a:spLocks noGrp="1"/>
          </p:cNvSpPr>
          <p:nvPr>
            <p:ph type="subTitle" idx="1"/>
          </p:nvPr>
        </p:nvSpPr>
        <p:spPr>
          <a:xfrm>
            <a:off x="1524477" y="3601814"/>
            <a:ext cx="9143038" cy="1656176"/>
          </a:xfrm>
          <a:prstGeom prst="rect">
            <a:avLst/>
          </a:prstGeom>
          <a:solidFill>
            <a:srgbClr val="FFFFFF">
              <a:alpha val="49411"/>
            </a:srgbClr>
          </a:solidFill>
          <a:ln>
            <a:noFill/>
          </a:ln>
        </p:spPr>
        <p:txBody>
          <a:bodyPr spcFirstLastPara="1" wrap="square" lIns="0" tIns="0" rIns="0" bIns="0" anchor="t" anchorCtr="1">
            <a:normAutofit/>
          </a:bodyPr>
          <a:lstStyle>
            <a:lvl1pPr lvl="0" algn="ctr">
              <a:lnSpc>
                <a:spcPct val="100000"/>
              </a:lnSpc>
              <a:spcBef>
                <a:spcPts val="0"/>
              </a:spcBef>
              <a:spcAft>
                <a:spcPts val="0"/>
              </a:spcAft>
              <a:buClr>
                <a:srgbClr val="000000"/>
              </a:buClr>
              <a:buSzPts val="2177"/>
              <a:buFont typeface="Arial"/>
              <a:buNone/>
              <a:defRPr sz="2177"/>
            </a:lvl1pPr>
            <a:lvl2pPr lvl="1" algn="l">
              <a:lnSpc>
                <a:spcPct val="90000"/>
              </a:lnSpc>
              <a:spcBef>
                <a:spcPts val="1284"/>
              </a:spcBef>
              <a:spcAft>
                <a:spcPts val="0"/>
              </a:spcAft>
              <a:buClr>
                <a:srgbClr val="000000"/>
              </a:buClr>
              <a:buSzPts val="1800"/>
              <a:buChar char="•"/>
              <a:defRPr/>
            </a:lvl2pPr>
            <a:lvl3pPr lvl="2" algn="l">
              <a:lnSpc>
                <a:spcPct val="90000"/>
              </a:lnSpc>
              <a:spcBef>
                <a:spcPts val="454"/>
              </a:spcBef>
              <a:spcAft>
                <a:spcPts val="0"/>
              </a:spcAft>
              <a:buClr>
                <a:srgbClr val="000000"/>
              </a:buClr>
              <a:buSzPts val="1800"/>
              <a:buChar char="•"/>
              <a:defRPr/>
            </a:lvl3pPr>
            <a:lvl4pPr lvl="3" algn="l">
              <a:lnSpc>
                <a:spcPct val="90000"/>
              </a:lnSpc>
              <a:spcBef>
                <a:spcPts val="454"/>
              </a:spcBef>
              <a:spcAft>
                <a:spcPts val="0"/>
              </a:spcAft>
              <a:buClr>
                <a:srgbClr val="000000"/>
              </a:buClr>
              <a:buSzPts val="1800"/>
              <a:buChar char="•"/>
              <a:defRPr/>
            </a:lvl4pPr>
            <a:lvl5pPr lvl="4" algn="l">
              <a:lnSpc>
                <a:spcPct val="90000"/>
              </a:lnSpc>
              <a:spcBef>
                <a:spcPts val="454"/>
              </a:spcBef>
              <a:spcAft>
                <a:spcPts val="0"/>
              </a:spcAft>
              <a:buClr>
                <a:srgbClr val="000000"/>
              </a:buClr>
              <a:buSzPts val="1800"/>
              <a:buChar char="•"/>
              <a:defRPr/>
            </a:lvl5pPr>
            <a:lvl6pPr lvl="5" algn="l">
              <a:lnSpc>
                <a:spcPct val="90000"/>
              </a:lnSpc>
              <a:spcBef>
                <a:spcPts val="454"/>
              </a:spcBef>
              <a:spcAft>
                <a:spcPts val="0"/>
              </a:spcAft>
              <a:buClr>
                <a:schemeClr val="dk1"/>
              </a:buClr>
              <a:buSzPts val="1800"/>
              <a:buChar char="•"/>
              <a:defRPr/>
            </a:lvl6pPr>
            <a:lvl7pPr lvl="6" algn="l">
              <a:lnSpc>
                <a:spcPct val="90000"/>
              </a:lnSpc>
              <a:spcBef>
                <a:spcPts val="454"/>
              </a:spcBef>
              <a:spcAft>
                <a:spcPts val="0"/>
              </a:spcAft>
              <a:buClr>
                <a:schemeClr val="dk1"/>
              </a:buClr>
              <a:buSzPts val="1800"/>
              <a:buChar char="•"/>
              <a:defRPr/>
            </a:lvl7pPr>
            <a:lvl8pPr lvl="7" algn="l">
              <a:lnSpc>
                <a:spcPct val="90000"/>
              </a:lnSpc>
              <a:spcBef>
                <a:spcPts val="454"/>
              </a:spcBef>
              <a:spcAft>
                <a:spcPts val="0"/>
              </a:spcAft>
              <a:buClr>
                <a:schemeClr val="dk1"/>
              </a:buClr>
              <a:buSzPts val="1800"/>
              <a:buChar char="•"/>
              <a:defRPr/>
            </a:lvl8pPr>
            <a:lvl9pPr lvl="8" algn="l">
              <a:lnSpc>
                <a:spcPct val="90000"/>
              </a:lnSpc>
              <a:spcBef>
                <a:spcPts val="454"/>
              </a:spcBef>
              <a:spcAft>
                <a:spcPts val="0"/>
              </a:spcAft>
              <a:buClr>
                <a:schemeClr val="dk1"/>
              </a:buClr>
              <a:buSzPts val="1800"/>
              <a:buChar char="•"/>
              <a:defRPr/>
            </a:lvl9pPr>
          </a:lstStyle>
          <a:p>
            <a:endParaRPr/>
          </a:p>
        </p:txBody>
      </p:sp>
      <p:sp>
        <p:nvSpPr>
          <p:cNvPr id="97" name="Google Shape;97;p19"/>
          <p:cNvSpPr txBox="1">
            <a:spLocks noGrp="1"/>
          </p:cNvSpPr>
          <p:nvPr>
            <p:ph type="dt" idx="10"/>
          </p:nvPr>
        </p:nvSpPr>
        <p:spPr>
          <a:xfrm>
            <a:off x="33521" y="6597029"/>
            <a:ext cx="2840123" cy="4728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9"/>
          <p:cNvSpPr txBox="1">
            <a:spLocks noGrp="1"/>
          </p:cNvSpPr>
          <p:nvPr>
            <p:ph type="ftr" idx="11"/>
          </p:nvPr>
        </p:nvSpPr>
        <p:spPr>
          <a:xfrm>
            <a:off x="4169407" y="6597029"/>
            <a:ext cx="3864183" cy="472897"/>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9"/>
          <p:cNvSpPr txBox="1">
            <a:spLocks noGrp="1"/>
          </p:cNvSpPr>
          <p:nvPr>
            <p:ph type="sldNum" idx="12"/>
          </p:nvPr>
        </p:nvSpPr>
        <p:spPr>
          <a:xfrm>
            <a:off x="9176957" y="6581352"/>
            <a:ext cx="2840123" cy="47289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609560" y="273354"/>
            <a:ext cx="10971688" cy="1145004"/>
          </a:xfrm>
          <a:prstGeom prst="rect">
            <a:avLst/>
          </a:prstGeom>
          <a:solidFill>
            <a:srgbClr val="FFFFFF">
              <a:alpha val="49411"/>
            </a:srgbClr>
          </a:solidFill>
          <a:ln>
            <a:noFill/>
          </a:ln>
        </p:spPr>
        <p:txBody>
          <a:bodyPr spcFirstLastPara="1" wrap="square" lIns="0" tIns="0" rIns="0" bIns="0" anchor="ctr" anchorCtr="1">
            <a:noAutofit/>
          </a:bodyPr>
          <a:lstStyle>
            <a:lvl1pPr lvl="0" algn="ctr">
              <a:lnSpc>
                <a:spcPct val="100000"/>
              </a:lnSpc>
              <a:spcBef>
                <a:spcPts val="0"/>
              </a:spcBef>
              <a:spcAft>
                <a:spcPts val="0"/>
              </a:spcAft>
              <a:buClr>
                <a:srgbClr val="000000"/>
              </a:buClr>
              <a:buSzPts val="3992"/>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0"/>
          <p:cNvSpPr txBox="1">
            <a:spLocks noGrp="1"/>
          </p:cNvSpPr>
          <p:nvPr>
            <p:ph type="body" idx="1"/>
          </p:nvPr>
        </p:nvSpPr>
        <p:spPr>
          <a:xfrm>
            <a:off x="609560" y="1604844"/>
            <a:ext cx="10971688" cy="4404333"/>
          </a:xfrm>
          <a:prstGeom prst="rect">
            <a:avLst/>
          </a:prstGeom>
          <a:solidFill>
            <a:srgbClr val="FFFFFF">
              <a:alpha val="49411"/>
            </a:srgbClr>
          </a:solid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2903"/>
              <a:buFont typeface="Arial"/>
              <a:buNone/>
              <a:defRPr/>
            </a:lvl1pPr>
            <a:lvl2pPr marL="914400" lvl="1" indent="-366839" algn="l">
              <a:lnSpc>
                <a:spcPct val="90000"/>
              </a:lnSpc>
              <a:spcBef>
                <a:spcPts val="1284"/>
              </a:spcBef>
              <a:spcAft>
                <a:spcPts val="0"/>
              </a:spcAft>
              <a:buClr>
                <a:srgbClr val="000000"/>
              </a:buClr>
              <a:buSzPts val="2177"/>
              <a:buChar char="•"/>
              <a:defRPr/>
            </a:lvl2pPr>
            <a:lvl3pPr marL="1371600" lvl="2" indent="-343789" algn="l">
              <a:lnSpc>
                <a:spcPct val="90000"/>
              </a:lnSpc>
              <a:spcBef>
                <a:spcPts val="454"/>
              </a:spcBef>
              <a:spcAft>
                <a:spcPts val="0"/>
              </a:spcAft>
              <a:buClr>
                <a:srgbClr val="000000"/>
              </a:buClr>
              <a:buSzPts val="1814"/>
              <a:buChar char="•"/>
              <a:defRPr/>
            </a:lvl3pPr>
            <a:lvl4pPr marL="1828800" lvl="3" indent="-332295" algn="l">
              <a:lnSpc>
                <a:spcPct val="90000"/>
              </a:lnSpc>
              <a:spcBef>
                <a:spcPts val="454"/>
              </a:spcBef>
              <a:spcAft>
                <a:spcPts val="0"/>
              </a:spcAft>
              <a:buClr>
                <a:srgbClr val="000000"/>
              </a:buClr>
              <a:buSzPts val="1633"/>
              <a:buChar char="•"/>
              <a:defRPr/>
            </a:lvl4pPr>
            <a:lvl5pPr marL="2286000" lvl="4" indent="-332295" algn="l">
              <a:lnSpc>
                <a:spcPct val="90000"/>
              </a:lnSpc>
              <a:spcBef>
                <a:spcPts val="454"/>
              </a:spcBef>
              <a:spcAft>
                <a:spcPts val="0"/>
              </a:spcAft>
              <a:buClr>
                <a:srgbClr val="000000"/>
              </a:buClr>
              <a:buSzPts val="1633"/>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03" name="Google Shape;103;p20"/>
          <p:cNvSpPr txBox="1">
            <a:spLocks noGrp="1"/>
          </p:cNvSpPr>
          <p:nvPr>
            <p:ph type="dt" idx="10"/>
          </p:nvPr>
        </p:nvSpPr>
        <p:spPr>
          <a:xfrm>
            <a:off x="33521" y="6597029"/>
            <a:ext cx="2840123" cy="4728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0"/>
          <p:cNvSpPr txBox="1">
            <a:spLocks noGrp="1"/>
          </p:cNvSpPr>
          <p:nvPr>
            <p:ph type="ftr" idx="11"/>
          </p:nvPr>
        </p:nvSpPr>
        <p:spPr>
          <a:xfrm>
            <a:off x="4169407" y="6597029"/>
            <a:ext cx="3864183" cy="472897"/>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0"/>
          <p:cNvSpPr txBox="1">
            <a:spLocks noGrp="1"/>
          </p:cNvSpPr>
          <p:nvPr>
            <p:ph type="sldNum" idx="12"/>
          </p:nvPr>
        </p:nvSpPr>
        <p:spPr>
          <a:xfrm>
            <a:off x="9176957" y="6581352"/>
            <a:ext cx="2840123" cy="47289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831364" y="1709456"/>
            <a:ext cx="10515838" cy="2852943"/>
          </a:xfrm>
          <a:prstGeom prst="rect">
            <a:avLst/>
          </a:prstGeom>
          <a:solidFill>
            <a:srgbClr val="FFFFFF">
              <a:alpha val="49411"/>
            </a:srgbClr>
          </a:solidFill>
          <a:ln>
            <a:noFill/>
          </a:ln>
        </p:spPr>
        <p:txBody>
          <a:bodyPr spcFirstLastPara="1" wrap="square" lIns="0" tIns="0" rIns="0" bIns="0" anchor="b" anchorCtr="1">
            <a:noAutofit/>
          </a:bodyPr>
          <a:lstStyle>
            <a:lvl1pPr lvl="0" algn="ctr">
              <a:lnSpc>
                <a:spcPct val="100000"/>
              </a:lnSpc>
              <a:spcBef>
                <a:spcPts val="0"/>
              </a:spcBef>
              <a:spcAft>
                <a:spcPts val="0"/>
              </a:spcAft>
              <a:buClr>
                <a:srgbClr val="000000"/>
              </a:buClr>
              <a:buSzPts val="5443"/>
              <a:buFont typeface="Arial"/>
              <a:buNone/>
              <a:defRPr sz="544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1"/>
          <p:cNvSpPr txBox="1">
            <a:spLocks noGrp="1"/>
          </p:cNvSpPr>
          <p:nvPr>
            <p:ph type="body" idx="1"/>
          </p:nvPr>
        </p:nvSpPr>
        <p:spPr>
          <a:xfrm>
            <a:off x="831364" y="4589766"/>
            <a:ext cx="10515838" cy="1499195"/>
          </a:xfrm>
          <a:prstGeom prst="rect">
            <a:avLst/>
          </a:prstGeom>
          <a:solidFill>
            <a:srgbClr val="FFFFFF">
              <a:alpha val="49411"/>
            </a:srgbClr>
          </a:solid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898989"/>
              </a:buClr>
              <a:buSzPts val="2177"/>
              <a:buFont typeface="Arial"/>
              <a:buNone/>
              <a:defRPr sz="2177">
                <a:solidFill>
                  <a:srgbClr val="898989"/>
                </a:solidFill>
              </a:defRPr>
            </a:lvl1pPr>
            <a:lvl2pPr marL="914400" lvl="1" indent="-342900" algn="l">
              <a:lnSpc>
                <a:spcPct val="90000"/>
              </a:lnSpc>
              <a:spcBef>
                <a:spcPts val="1284"/>
              </a:spcBef>
              <a:spcAft>
                <a:spcPts val="0"/>
              </a:spcAft>
              <a:buClr>
                <a:srgbClr val="000000"/>
              </a:buClr>
              <a:buSzPts val="1800"/>
              <a:buChar char="•"/>
              <a:defRPr/>
            </a:lvl2pPr>
            <a:lvl3pPr marL="1371600" lvl="2" indent="-342900" algn="l">
              <a:lnSpc>
                <a:spcPct val="90000"/>
              </a:lnSpc>
              <a:spcBef>
                <a:spcPts val="454"/>
              </a:spcBef>
              <a:spcAft>
                <a:spcPts val="0"/>
              </a:spcAft>
              <a:buClr>
                <a:srgbClr val="000000"/>
              </a:buClr>
              <a:buSzPts val="1800"/>
              <a:buChar char="•"/>
              <a:defRPr/>
            </a:lvl3pPr>
            <a:lvl4pPr marL="1828800" lvl="3" indent="-342900" algn="l">
              <a:lnSpc>
                <a:spcPct val="90000"/>
              </a:lnSpc>
              <a:spcBef>
                <a:spcPts val="454"/>
              </a:spcBef>
              <a:spcAft>
                <a:spcPts val="0"/>
              </a:spcAft>
              <a:buClr>
                <a:srgbClr val="000000"/>
              </a:buClr>
              <a:buSzPts val="1800"/>
              <a:buChar char="•"/>
              <a:defRPr/>
            </a:lvl4pPr>
            <a:lvl5pPr marL="2286000" lvl="4" indent="-342900" algn="l">
              <a:lnSpc>
                <a:spcPct val="90000"/>
              </a:lnSpc>
              <a:spcBef>
                <a:spcPts val="454"/>
              </a:spcBef>
              <a:spcAft>
                <a:spcPts val="0"/>
              </a:spcAft>
              <a:buClr>
                <a:srgbClr val="000000"/>
              </a:buClr>
              <a:buSzPts val="1800"/>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09" name="Google Shape;109;p21"/>
          <p:cNvSpPr txBox="1">
            <a:spLocks noGrp="1"/>
          </p:cNvSpPr>
          <p:nvPr>
            <p:ph type="dt" idx="10"/>
          </p:nvPr>
        </p:nvSpPr>
        <p:spPr>
          <a:xfrm>
            <a:off x="33521" y="6597029"/>
            <a:ext cx="2840123" cy="4728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1"/>
          <p:cNvSpPr txBox="1">
            <a:spLocks noGrp="1"/>
          </p:cNvSpPr>
          <p:nvPr>
            <p:ph type="ftr" idx="11"/>
          </p:nvPr>
        </p:nvSpPr>
        <p:spPr>
          <a:xfrm>
            <a:off x="4169407" y="6597029"/>
            <a:ext cx="3864183" cy="472897"/>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1"/>
          <p:cNvSpPr txBox="1">
            <a:spLocks noGrp="1"/>
          </p:cNvSpPr>
          <p:nvPr>
            <p:ph type="sldNum" idx="12"/>
          </p:nvPr>
        </p:nvSpPr>
        <p:spPr>
          <a:xfrm>
            <a:off x="9176957" y="6581352"/>
            <a:ext cx="2840123" cy="47289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609560" y="273354"/>
            <a:ext cx="10971688" cy="1145004"/>
          </a:xfrm>
          <a:prstGeom prst="rect">
            <a:avLst/>
          </a:prstGeom>
          <a:solidFill>
            <a:srgbClr val="FFFFFF">
              <a:alpha val="49411"/>
            </a:srgbClr>
          </a:solidFill>
          <a:ln>
            <a:noFill/>
          </a:ln>
        </p:spPr>
        <p:txBody>
          <a:bodyPr spcFirstLastPara="1" wrap="square" lIns="0" tIns="0" rIns="0" bIns="0" anchor="ctr" anchorCtr="1">
            <a:noAutofit/>
          </a:bodyPr>
          <a:lstStyle>
            <a:lvl1pPr lvl="0" algn="ctr">
              <a:lnSpc>
                <a:spcPct val="100000"/>
              </a:lnSpc>
              <a:spcBef>
                <a:spcPts val="0"/>
              </a:spcBef>
              <a:spcAft>
                <a:spcPts val="0"/>
              </a:spcAft>
              <a:buClr>
                <a:srgbClr val="000000"/>
              </a:buClr>
              <a:buSzPts val="3992"/>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2"/>
          <p:cNvSpPr txBox="1">
            <a:spLocks noGrp="1"/>
          </p:cNvSpPr>
          <p:nvPr>
            <p:ph type="body" idx="1"/>
          </p:nvPr>
        </p:nvSpPr>
        <p:spPr>
          <a:xfrm>
            <a:off x="608644" y="1604330"/>
            <a:ext cx="5393284" cy="4405418"/>
          </a:xfrm>
          <a:prstGeom prst="rect">
            <a:avLst/>
          </a:prstGeom>
          <a:solidFill>
            <a:srgbClr val="FFFFFF">
              <a:alpha val="49411"/>
            </a:srgbClr>
          </a:solid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2903"/>
              <a:buFont typeface="Arial"/>
              <a:buNone/>
              <a:defRPr/>
            </a:lvl1pPr>
            <a:lvl2pPr marL="914400" lvl="1" indent="-366839" algn="l">
              <a:lnSpc>
                <a:spcPct val="90000"/>
              </a:lnSpc>
              <a:spcBef>
                <a:spcPts val="1284"/>
              </a:spcBef>
              <a:spcAft>
                <a:spcPts val="0"/>
              </a:spcAft>
              <a:buClr>
                <a:srgbClr val="000000"/>
              </a:buClr>
              <a:buSzPts val="2177"/>
              <a:buChar char="•"/>
              <a:defRPr/>
            </a:lvl2pPr>
            <a:lvl3pPr marL="1371600" lvl="2" indent="-343789" algn="l">
              <a:lnSpc>
                <a:spcPct val="90000"/>
              </a:lnSpc>
              <a:spcBef>
                <a:spcPts val="454"/>
              </a:spcBef>
              <a:spcAft>
                <a:spcPts val="0"/>
              </a:spcAft>
              <a:buClr>
                <a:srgbClr val="000000"/>
              </a:buClr>
              <a:buSzPts val="1814"/>
              <a:buChar char="•"/>
              <a:defRPr/>
            </a:lvl3pPr>
            <a:lvl4pPr marL="1828800" lvl="3" indent="-332295" algn="l">
              <a:lnSpc>
                <a:spcPct val="90000"/>
              </a:lnSpc>
              <a:spcBef>
                <a:spcPts val="454"/>
              </a:spcBef>
              <a:spcAft>
                <a:spcPts val="0"/>
              </a:spcAft>
              <a:buClr>
                <a:srgbClr val="000000"/>
              </a:buClr>
              <a:buSzPts val="1633"/>
              <a:buChar char="•"/>
              <a:defRPr/>
            </a:lvl4pPr>
            <a:lvl5pPr marL="2286000" lvl="4" indent="-332295" algn="l">
              <a:lnSpc>
                <a:spcPct val="90000"/>
              </a:lnSpc>
              <a:spcBef>
                <a:spcPts val="454"/>
              </a:spcBef>
              <a:spcAft>
                <a:spcPts val="0"/>
              </a:spcAft>
              <a:buClr>
                <a:srgbClr val="000000"/>
              </a:buClr>
              <a:buSzPts val="1633"/>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15" name="Google Shape;115;p22"/>
          <p:cNvSpPr txBox="1">
            <a:spLocks noGrp="1"/>
          </p:cNvSpPr>
          <p:nvPr>
            <p:ph type="body" idx="2"/>
          </p:nvPr>
        </p:nvSpPr>
        <p:spPr>
          <a:xfrm>
            <a:off x="6186240" y="1604330"/>
            <a:ext cx="5395196" cy="4405418"/>
          </a:xfrm>
          <a:prstGeom prst="rect">
            <a:avLst/>
          </a:prstGeom>
          <a:solidFill>
            <a:srgbClr val="FFFFFF">
              <a:alpha val="49411"/>
            </a:srgbClr>
          </a:solid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2903"/>
              <a:buFont typeface="Arial"/>
              <a:buNone/>
              <a:defRPr/>
            </a:lvl1pPr>
            <a:lvl2pPr marL="914400" lvl="1" indent="-366839" algn="l">
              <a:lnSpc>
                <a:spcPct val="90000"/>
              </a:lnSpc>
              <a:spcBef>
                <a:spcPts val="1284"/>
              </a:spcBef>
              <a:spcAft>
                <a:spcPts val="0"/>
              </a:spcAft>
              <a:buClr>
                <a:srgbClr val="000000"/>
              </a:buClr>
              <a:buSzPts val="2177"/>
              <a:buChar char="•"/>
              <a:defRPr/>
            </a:lvl2pPr>
            <a:lvl3pPr marL="1371600" lvl="2" indent="-343789" algn="l">
              <a:lnSpc>
                <a:spcPct val="90000"/>
              </a:lnSpc>
              <a:spcBef>
                <a:spcPts val="454"/>
              </a:spcBef>
              <a:spcAft>
                <a:spcPts val="0"/>
              </a:spcAft>
              <a:buClr>
                <a:srgbClr val="000000"/>
              </a:buClr>
              <a:buSzPts val="1814"/>
              <a:buChar char="•"/>
              <a:defRPr/>
            </a:lvl3pPr>
            <a:lvl4pPr marL="1828800" lvl="3" indent="-332295" algn="l">
              <a:lnSpc>
                <a:spcPct val="90000"/>
              </a:lnSpc>
              <a:spcBef>
                <a:spcPts val="454"/>
              </a:spcBef>
              <a:spcAft>
                <a:spcPts val="0"/>
              </a:spcAft>
              <a:buClr>
                <a:srgbClr val="000000"/>
              </a:buClr>
              <a:buSzPts val="1633"/>
              <a:buChar char="•"/>
              <a:defRPr/>
            </a:lvl4pPr>
            <a:lvl5pPr marL="2286000" lvl="4" indent="-332295" algn="l">
              <a:lnSpc>
                <a:spcPct val="90000"/>
              </a:lnSpc>
              <a:spcBef>
                <a:spcPts val="454"/>
              </a:spcBef>
              <a:spcAft>
                <a:spcPts val="0"/>
              </a:spcAft>
              <a:buClr>
                <a:srgbClr val="000000"/>
              </a:buClr>
              <a:buSzPts val="1633"/>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16" name="Google Shape;116;p22"/>
          <p:cNvSpPr txBox="1">
            <a:spLocks noGrp="1"/>
          </p:cNvSpPr>
          <p:nvPr>
            <p:ph type="dt" idx="10"/>
          </p:nvPr>
        </p:nvSpPr>
        <p:spPr>
          <a:xfrm>
            <a:off x="33521" y="6597029"/>
            <a:ext cx="2840123" cy="4728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2"/>
          <p:cNvSpPr txBox="1">
            <a:spLocks noGrp="1"/>
          </p:cNvSpPr>
          <p:nvPr>
            <p:ph type="ftr" idx="11"/>
          </p:nvPr>
        </p:nvSpPr>
        <p:spPr>
          <a:xfrm>
            <a:off x="4169407" y="6597029"/>
            <a:ext cx="3864183" cy="472897"/>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2"/>
          <p:cNvSpPr txBox="1">
            <a:spLocks noGrp="1"/>
          </p:cNvSpPr>
          <p:nvPr>
            <p:ph type="sldNum" idx="12"/>
          </p:nvPr>
        </p:nvSpPr>
        <p:spPr>
          <a:xfrm>
            <a:off x="9176957" y="6581352"/>
            <a:ext cx="2840123" cy="47289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839038" y="365796"/>
            <a:ext cx="10515838" cy="1324936"/>
          </a:xfrm>
          <a:prstGeom prst="rect">
            <a:avLst/>
          </a:prstGeom>
          <a:solidFill>
            <a:srgbClr val="FFFFFF">
              <a:alpha val="49411"/>
            </a:srgbClr>
          </a:solidFill>
          <a:ln>
            <a:noFill/>
          </a:ln>
        </p:spPr>
        <p:txBody>
          <a:bodyPr spcFirstLastPara="1" wrap="square" lIns="0" tIns="0" rIns="0" bIns="0" anchor="ctr" anchorCtr="1">
            <a:noAutofit/>
          </a:bodyPr>
          <a:lstStyle>
            <a:lvl1pPr lvl="0" algn="ctr">
              <a:lnSpc>
                <a:spcPct val="100000"/>
              </a:lnSpc>
              <a:spcBef>
                <a:spcPts val="0"/>
              </a:spcBef>
              <a:spcAft>
                <a:spcPts val="0"/>
              </a:spcAft>
              <a:buClr>
                <a:srgbClr val="000000"/>
              </a:buClr>
              <a:buSzPts val="3992"/>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3"/>
          <p:cNvSpPr txBox="1">
            <a:spLocks noGrp="1"/>
          </p:cNvSpPr>
          <p:nvPr>
            <p:ph type="body" idx="1"/>
          </p:nvPr>
        </p:nvSpPr>
        <p:spPr>
          <a:xfrm>
            <a:off x="839039" y="1680654"/>
            <a:ext cx="5159038" cy="823770"/>
          </a:xfrm>
          <a:prstGeom prst="rect">
            <a:avLst/>
          </a:prstGeom>
          <a:solidFill>
            <a:srgbClr val="FFFFFF">
              <a:alpha val="49411"/>
            </a:srgbClr>
          </a:solidFill>
          <a:ln>
            <a:noFill/>
          </a:ln>
        </p:spPr>
        <p:txBody>
          <a:bodyPr spcFirstLastPara="1" wrap="square" lIns="0" tIns="0" rIns="0" bIns="0" anchor="b" anchorCtr="0">
            <a:normAutofit/>
          </a:bodyPr>
          <a:lstStyle>
            <a:lvl1pPr marL="457200" lvl="0" indent="-228600" algn="l">
              <a:lnSpc>
                <a:spcPct val="100000"/>
              </a:lnSpc>
              <a:spcBef>
                <a:spcPts val="0"/>
              </a:spcBef>
              <a:spcAft>
                <a:spcPts val="0"/>
              </a:spcAft>
              <a:buClr>
                <a:srgbClr val="000000"/>
              </a:buClr>
              <a:buSzPts val="2177"/>
              <a:buFont typeface="Arial"/>
              <a:buNone/>
              <a:defRPr sz="2177" b="1"/>
            </a:lvl1pPr>
            <a:lvl2pPr marL="914400" lvl="1" indent="-342900" algn="l">
              <a:lnSpc>
                <a:spcPct val="90000"/>
              </a:lnSpc>
              <a:spcBef>
                <a:spcPts val="1284"/>
              </a:spcBef>
              <a:spcAft>
                <a:spcPts val="0"/>
              </a:spcAft>
              <a:buClr>
                <a:srgbClr val="000000"/>
              </a:buClr>
              <a:buSzPts val="1800"/>
              <a:buChar char="•"/>
              <a:defRPr/>
            </a:lvl2pPr>
            <a:lvl3pPr marL="1371600" lvl="2" indent="-342900" algn="l">
              <a:lnSpc>
                <a:spcPct val="90000"/>
              </a:lnSpc>
              <a:spcBef>
                <a:spcPts val="454"/>
              </a:spcBef>
              <a:spcAft>
                <a:spcPts val="0"/>
              </a:spcAft>
              <a:buClr>
                <a:srgbClr val="000000"/>
              </a:buClr>
              <a:buSzPts val="1800"/>
              <a:buChar char="•"/>
              <a:defRPr/>
            </a:lvl3pPr>
            <a:lvl4pPr marL="1828800" lvl="3" indent="-342900" algn="l">
              <a:lnSpc>
                <a:spcPct val="90000"/>
              </a:lnSpc>
              <a:spcBef>
                <a:spcPts val="454"/>
              </a:spcBef>
              <a:spcAft>
                <a:spcPts val="0"/>
              </a:spcAft>
              <a:buClr>
                <a:srgbClr val="000000"/>
              </a:buClr>
              <a:buSzPts val="1800"/>
              <a:buChar char="•"/>
              <a:defRPr/>
            </a:lvl4pPr>
            <a:lvl5pPr marL="2286000" lvl="4" indent="-342900" algn="l">
              <a:lnSpc>
                <a:spcPct val="90000"/>
              </a:lnSpc>
              <a:spcBef>
                <a:spcPts val="454"/>
              </a:spcBef>
              <a:spcAft>
                <a:spcPts val="0"/>
              </a:spcAft>
              <a:buClr>
                <a:srgbClr val="000000"/>
              </a:buClr>
              <a:buSzPts val="1800"/>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22" name="Google Shape;122;p23"/>
          <p:cNvSpPr txBox="1">
            <a:spLocks noGrp="1"/>
          </p:cNvSpPr>
          <p:nvPr>
            <p:ph type="body" idx="2"/>
          </p:nvPr>
        </p:nvSpPr>
        <p:spPr>
          <a:xfrm>
            <a:off x="839039" y="2504425"/>
            <a:ext cx="5159038" cy="3685348"/>
          </a:xfrm>
          <a:prstGeom prst="rect">
            <a:avLst/>
          </a:prstGeom>
          <a:solidFill>
            <a:srgbClr val="FFFFFF">
              <a:alpha val="49411"/>
            </a:srgbClr>
          </a:solid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2903"/>
              <a:buFont typeface="Arial"/>
              <a:buNone/>
              <a:defRPr/>
            </a:lvl1pPr>
            <a:lvl2pPr marL="914400" lvl="1" indent="-366839" algn="l">
              <a:lnSpc>
                <a:spcPct val="90000"/>
              </a:lnSpc>
              <a:spcBef>
                <a:spcPts val="1284"/>
              </a:spcBef>
              <a:spcAft>
                <a:spcPts val="0"/>
              </a:spcAft>
              <a:buClr>
                <a:srgbClr val="000000"/>
              </a:buClr>
              <a:buSzPts val="2177"/>
              <a:buChar char="•"/>
              <a:defRPr/>
            </a:lvl2pPr>
            <a:lvl3pPr marL="1371600" lvl="2" indent="-343789" algn="l">
              <a:lnSpc>
                <a:spcPct val="90000"/>
              </a:lnSpc>
              <a:spcBef>
                <a:spcPts val="454"/>
              </a:spcBef>
              <a:spcAft>
                <a:spcPts val="0"/>
              </a:spcAft>
              <a:buClr>
                <a:srgbClr val="000000"/>
              </a:buClr>
              <a:buSzPts val="1814"/>
              <a:buChar char="•"/>
              <a:defRPr/>
            </a:lvl3pPr>
            <a:lvl4pPr marL="1828800" lvl="3" indent="-332295" algn="l">
              <a:lnSpc>
                <a:spcPct val="90000"/>
              </a:lnSpc>
              <a:spcBef>
                <a:spcPts val="454"/>
              </a:spcBef>
              <a:spcAft>
                <a:spcPts val="0"/>
              </a:spcAft>
              <a:buClr>
                <a:srgbClr val="000000"/>
              </a:buClr>
              <a:buSzPts val="1633"/>
              <a:buChar char="•"/>
              <a:defRPr/>
            </a:lvl4pPr>
            <a:lvl5pPr marL="2286000" lvl="4" indent="-332295" algn="l">
              <a:lnSpc>
                <a:spcPct val="90000"/>
              </a:lnSpc>
              <a:spcBef>
                <a:spcPts val="454"/>
              </a:spcBef>
              <a:spcAft>
                <a:spcPts val="0"/>
              </a:spcAft>
              <a:buClr>
                <a:srgbClr val="000000"/>
              </a:buClr>
              <a:buSzPts val="1633"/>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23" name="Google Shape;123;p23"/>
          <p:cNvSpPr txBox="1">
            <a:spLocks noGrp="1"/>
          </p:cNvSpPr>
          <p:nvPr>
            <p:ph type="body" idx="3"/>
          </p:nvPr>
        </p:nvSpPr>
        <p:spPr>
          <a:xfrm>
            <a:off x="6172803" y="1680654"/>
            <a:ext cx="5182075" cy="823770"/>
          </a:xfrm>
          <a:prstGeom prst="rect">
            <a:avLst/>
          </a:prstGeom>
          <a:solidFill>
            <a:srgbClr val="FFFFFF">
              <a:alpha val="49411"/>
            </a:srgbClr>
          </a:solidFill>
          <a:ln>
            <a:noFill/>
          </a:ln>
        </p:spPr>
        <p:txBody>
          <a:bodyPr spcFirstLastPara="1" wrap="square" lIns="0" tIns="0" rIns="0" bIns="0" anchor="b" anchorCtr="0">
            <a:normAutofit/>
          </a:bodyPr>
          <a:lstStyle>
            <a:lvl1pPr marL="457200" lvl="0" indent="-228600" algn="l">
              <a:lnSpc>
                <a:spcPct val="100000"/>
              </a:lnSpc>
              <a:spcBef>
                <a:spcPts val="0"/>
              </a:spcBef>
              <a:spcAft>
                <a:spcPts val="0"/>
              </a:spcAft>
              <a:buClr>
                <a:srgbClr val="000000"/>
              </a:buClr>
              <a:buSzPts val="2177"/>
              <a:buFont typeface="Arial"/>
              <a:buNone/>
              <a:defRPr sz="2177" b="1"/>
            </a:lvl1pPr>
            <a:lvl2pPr marL="914400" lvl="1" indent="-342900" algn="l">
              <a:lnSpc>
                <a:spcPct val="90000"/>
              </a:lnSpc>
              <a:spcBef>
                <a:spcPts val="1284"/>
              </a:spcBef>
              <a:spcAft>
                <a:spcPts val="0"/>
              </a:spcAft>
              <a:buClr>
                <a:srgbClr val="000000"/>
              </a:buClr>
              <a:buSzPts val="1800"/>
              <a:buChar char="•"/>
              <a:defRPr/>
            </a:lvl2pPr>
            <a:lvl3pPr marL="1371600" lvl="2" indent="-342900" algn="l">
              <a:lnSpc>
                <a:spcPct val="90000"/>
              </a:lnSpc>
              <a:spcBef>
                <a:spcPts val="454"/>
              </a:spcBef>
              <a:spcAft>
                <a:spcPts val="0"/>
              </a:spcAft>
              <a:buClr>
                <a:srgbClr val="000000"/>
              </a:buClr>
              <a:buSzPts val="1800"/>
              <a:buChar char="•"/>
              <a:defRPr/>
            </a:lvl3pPr>
            <a:lvl4pPr marL="1828800" lvl="3" indent="-342900" algn="l">
              <a:lnSpc>
                <a:spcPct val="90000"/>
              </a:lnSpc>
              <a:spcBef>
                <a:spcPts val="454"/>
              </a:spcBef>
              <a:spcAft>
                <a:spcPts val="0"/>
              </a:spcAft>
              <a:buClr>
                <a:srgbClr val="000000"/>
              </a:buClr>
              <a:buSzPts val="1800"/>
              <a:buChar char="•"/>
              <a:defRPr/>
            </a:lvl4pPr>
            <a:lvl5pPr marL="2286000" lvl="4" indent="-342900" algn="l">
              <a:lnSpc>
                <a:spcPct val="90000"/>
              </a:lnSpc>
              <a:spcBef>
                <a:spcPts val="454"/>
              </a:spcBef>
              <a:spcAft>
                <a:spcPts val="0"/>
              </a:spcAft>
              <a:buClr>
                <a:srgbClr val="000000"/>
              </a:buClr>
              <a:buSzPts val="1800"/>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24" name="Google Shape;124;p23"/>
          <p:cNvSpPr txBox="1">
            <a:spLocks noGrp="1"/>
          </p:cNvSpPr>
          <p:nvPr>
            <p:ph type="body" idx="4"/>
          </p:nvPr>
        </p:nvSpPr>
        <p:spPr>
          <a:xfrm>
            <a:off x="6172803" y="2504425"/>
            <a:ext cx="5182075" cy="3685348"/>
          </a:xfrm>
          <a:prstGeom prst="rect">
            <a:avLst/>
          </a:prstGeom>
          <a:solidFill>
            <a:srgbClr val="FFFFFF">
              <a:alpha val="49411"/>
            </a:srgbClr>
          </a:solid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2903"/>
              <a:buFont typeface="Arial"/>
              <a:buNone/>
              <a:defRPr/>
            </a:lvl1pPr>
            <a:lvl2pPr marL="914400" lvl="1" indent="-366839" algn="l">
              <a:lnSpc>
                <a:spcPct val="90000"/>
              </a:lnSpc>
              <a:spcBef>
                <a:spcPts val="1284"/>
              </a:spcBef>
              <a:spcAft>
                <a:spcPts val="0"/>
              </a:spcAft>
              <a:buClr>
                <a:srgbClr val="000000"/>
              </a:buClr>
              <a:buSzPts val="2177"/>
              <a:buChar char="•"/>
              <a:defRPr/>
            </a:lvl2pPr>
            <a:lvl3pPr marL="1371600" lvl="2" indent="-343789" algn="l">
              <a:lnSpc>
                <a:spcPct val="90000"/>
              </a:lnSpc>
              <a:spcBef>
                <a:spcPts val="454"/>
              </a:spcBef>
              <a:spcAft>
                <a:spcPts val="0"/>
              </a:spcAft>
              <a:buClr>
                <a:srgbClr val="000000"/>
              </a:buClr>
              <a:buSzPts val="1814"/>
              <a:buChar char="•"/>
              <a:defRPr/>
            </a:lvl3pPr>
            <a:lvl4pPr marL="1828800" lvl="3" indent="-332295" algn="l">
              <a:lnSpc>
                <a:spcPct val="90000"/>
              </a:lnSpc>
              <a:spcBef>
                <a:spcPts val="454"/>
              </a:spcBef>
              <a:spcAft>
                <a:spcPts val="0"/>
              </a:spcAft>
              <a:buClr>
                <a:srgbClr val="000000"/>
              </a:buClr>
              <a:buSzPts val="1633"/>
              <a:buChar char="•"/>
              <a:defRPr/>
            </a:lvl4pPr>
            <a:lvl5pPr marL="2286000" lvl="4" indent="-332295" algn="l">
              <a:lnSpc>
                <a:spcPct val="90000"/>
              </a:lnSpc>
              <a:spcBef>
                <a:spcPts val="454"/>
              </a:spcBef>
              <a:spcAft>
                <a:spcPts val="0"/>
              </a:spcAft>
              <a:buClr>
                <a:srgbClr val="000000"/>
              </a:buClr>
              <a:buSzPts val="1633"/>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25" name="Google Shape;125;p23"/>
          <p:cNvSpPr txBox="1">
            <a:spLocks noGrp="1"/>
          </p:cNvSpPr>
          <p:nvPr>
            <p:ph type="dt" idx="10"/>
          </p:nvPr>
        </p:nvSpPr>
        <p:spPr>
          <a:xfrm>
            <a:off x="33521" y="6597029"/>
            <a:ext cx="2840123" cy="4728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3"/>
          <p:cNvSpPr txBox="1">
            <a:spLocks noGrp="1"/>
          </p:cNvSpPr>
          <p:nvPr>
            <p:ph type="ftr" idx="11"/>
          </p:nvPr>
        </p:nvSpPr>
        <p:spPr>
          <a:xfrm>
            <a:off x="4169407" y="6597029"/>
            <a:ext cx="3864183" cy="472897"/>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3"/>
          <p:cNvSpPr txBox="1">
            <a:spLocks noGrp="1"/>
          </p:cNvSpPr>
          <p:nvPr>
            <p:ph type="sldNum" idx="12"/>
          </p:nvPr>
        </p:nvSpPr>
        <p:spPr>
          <a:xfrm>
            <a:off x="9176957" y="6581352"/>
            <a:ext cx="2840123" cy="47289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609560" y="273354"/>
            <a:ext cx="10971688" cy="1145004"/>
          </a:xfrm>
          <a:prstGeom prst="rect">
            <a:avLst/>
          </a:prstGeom>
          <a:solidFill>
            <a:srgbClr val="FFFFFF">
              <a:alpha val="49411"/>
            </a:srgbClr>
          </a:solidFill>
          <a:ln>
            <a:noFill/>
          </a:ln>
        </p:spPr>
        <p:txBody>
          <a:bodyPr spcFirstLastPara="1" wrap="square" lIns="0" tIns="0" rIns="0" bIns="0" anchor="ctr" anchorCtr="1">
            <a:noAutofit/>
          </a:bodyPr>
          <a:lstStyle>
            <a:lvl1pPr lvl="0" algn="ctr">
              <a:lnSpc>
                <a:spcPct val="100000"/>
              </a:lnSpc>
              <a:spcBef>
                <a:spcPts val="0"/>
              </a:spcBef>
              <a:spcAft>
                <a:spcPts val="0"/>
              </a:spcAft>
              <a:buClr>
                <a:srgbClr val="000000"/>
              </a:buClr>
              <a:buSzPts val="3992"/>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4"/>
          <p:cNvSpPr txBox="1">
            <a:spLocks noGrp="1"/>
          </p:cNvSpPr>
          <p:nvPr>
            <p:ph type="dt" idx="10"/>
          </p:nvPr>
        </p:nvSpPr>
        <p:spPr>
          <a:xfrm>
            <a:off x="33521" y="6597029"/>
            <a:ext cx="2840123" cy="4728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4"/>
          <p:cNvSpPr txBox="1">
            <a:spLocks noGrp="1"/>
          </p:cNvSpPr>
          <p:nvPr>
            <p:ph type="ftr" idx="11"/>
          </p:nvPr>
        </p:nvSpPr>
        <p:spPr>
          <a:xfrm>
            <a:off x="4169407" y="6597029"/>
            <a:ext cx="3864183" cy="472897"/>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4"/>
          <p:cNvSpPr txBox="1">
            <a:spLocks noGrp="1"/>
          </p:cNvSpPr>
          <p:nvPr>
            <p:ph type="sldNum" idx="12"/>
          </p:nvPr>
        </p:nvSpPr>
        <p:spPr>
          <a:xfrm>
            <a:off x="9176957" y="6581352"/>
            <a:ext cx="2840123" cy="47289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839038" y="456530"/>
            <a:ext cx="3932165" cy="1601452"/>
          </a:xfrm>
          <a:prstGeom prst="rect">
            <a:avLst/>
          </a:prstGeom>
          <a:solidFill>
            <a:srgbClr val="FFFFFF">
              <a:alpha val="49411"/>
            </a:srgbClr>
          </a:solidFill>
          <a:ln>
            <a:noFill/>
          </a:ln>
        </p:spPr>
        <p:txBody>
          <a:bodyPr spcFirstLastPara="1" wrap="square" lIns="0" tIns="0" rIns="0" bIns="0" anchor="b" anchorCtr="1">
            <a:noAutofit/>
          </a:bodyPr>
          <a:lstStyle>
            <a:lvl1pPr lvl="0" algn="ctr">
              <a:lnSpc>
                <a:spcPct val="100000"/>
              </a:lnSpc>
              <a:spcBef>
                <a:spcPts val="0"/>
              </a:spcBef>
              <a:spcAft>
                <a:spcPts val="0"/>
              </a:spcAft>
              <a:buClr>
                <a:srgbClr val="000000"/>
              </a:buClr>
              <a:buSzPts val="2903"/>
              <a:buFont typeface="Arial"/>
              <a:buNone/>
              <a:defRPr sz="290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5"/>
          <p:cNvSpPr txBox="1">
            <a:spLocks noGrp="1"/>
          </p:cNvSpPr>
          <p:nvPr>
            <p:ph type="body" idx="1"/>
          </p:nvPr>
        </p:nvSpPr>
        <p:spPr>
          <a:xfrm>
            <a:off x="5183999" y="987941"/>
            <a:ext cx="6170878" cy="4873472"/>
          </a:xfrm>
          <a:prstGeom prst="rect">
            <a:avLst/>
          </a:prstGeom>
          <a:solidFill>
            <a:srgbClr val="FFFFFF">
              <a:alpha val="49411"/>
            </a:srgbClr>
          </a:solid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2903"/>
              <a:buFont typeface="Arial"/>
              <a:buNone/>
              <a:defRPr/>
            </a:lvl1pPr>
            <a:lvl2pPr marL="914400" lvl="1" indent="-389890" algn="l">
              <a:lnSpc>
                <a:spcPct val="90000"/>
              </a:lnSpc>
              <a:spcBef>
                <a:spcPts val="1284"/>
              </a:spcBef>
              <a:spcAft>
                <a:spcPts val="0"/>
              </a:spcAft>
              <a:buClr>
                <a:srgbClr val="000000"/>
              </a:buClr>
              <a:buSzPts val="2540"/>
              <a:buChar char="•"/>
              <a:defRPr sz="2540"/>
            </a:lvl2pPr>
            <a:lvl3pPr marL="1371600" lvl="2" indent="-366839" algn="l">
              <a:lnSpc>
                <a:spcPct val="90000"/>
              </a:lnSpc>
              <a:spcBef>
                <a:spcPts val="454"/>
              </a:spcBef>
              <a:spcAft>
                <a:spcPts val="0"/>
              </a:spcAft>
              <a:buClr>
                <a:srgbClr val="000000"/>
              </a:buClr>
              <a:buSzPts val="2177"/>
              <a:buChar char="•"/>
              <a:defRPr sz="2177"/>
            </a:lvl3pPr>
            <a:lvl4pPr marL="1828800" lvl="3" indent="-343789" algn="l">
              <a:lnSpc>
                <a:spcPct val="90000"/>
              </a:lnSpc>
              <a:spcBef>
                <a:spcPts val="454"/>
              </a:spcBef>
              <a:spcAft>
                <a:spcPts val="0"/>
              </a:spcAft>
              <a:buClr>
                <a:srgbClr val="000000"/>
              </a:buClr>
              <a:buSzPts val="1814"/>
              <a:buChar char="•"/>
              <a:defRPr sz="1814"/>
            </a:lvl4pPr>
            <a:lvl5pPr marL="2286000" lvl="4" indent="-343789" algn="l">
              <a:lnSpc>
                <a:spcPct val="90000"/>
              </a:lnSpc>
              <a:spcBef>
                <a:spcPts val="454"/>
              </a:spcBef>
              <a:spcAft>
                <a:spcPts val="0"/>
              </a:spcAft>
              <a:buClr>
                <a:srgbClr val="000000"/>
              </a:buClr>
              <a:buSzPts val="1814"/>
              <a:buChar char="•"/>
              <a:defRPr sz="1814"/>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36" name="Google Shape;136;p25"/>
          <p:cNvSpPr txBox="1">
            <a:spLocks noGrp="1"/>
          </p:cNvSpPr>
          <p:nvPr>
            <p:ph type="body" idx="2"/>
          </p:nvPr>
        </p:nvSpPr>
        <p:spPr>
          <a:xfrm>
            <a:off x="839038" y="2057973"/>
            <a:ext cx="3932165" cy="3810640"/>
          </a:xfrm>
          <a:prstGeom prst="rect">
            <a:avLst/>
          </a:prstGeom>
          <a:solidFill>
            <a:srgbClr val="FFFFFF">
              <a:alpha val="49411"/>
            </a:srgbClr>
          </a:solid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52"/>
              <a:buFont typeface="Arial"/>
              <a:buNone/>
              <a:defRPr sz="1452"/>
            </a:lvl1pPr>
            <a:lvl2pPr marL="914400" lvl="1" indent="-342900" algn="l">
              <a:lnSpc>
                <a:spcPct val="90000"/>
              </a:lnSpc>
              <a:spcBef>
                <a:spcPts val="1284"/>
              </a:spcBef>
              <a:spcAft>
                <a:spcPts val="0"/>
              </a:spcAft>
              <a:buClr>
                <a:srgbClr val="000000"/>
              </a:buClr>
              <a:buSzPts val="1800"/>
              <a:buChar char="•"/>
              <a:defRPr/>
            </a:lvl2pPr>
            <a:lvl3pPr marL="1371600" lvl="2" indent="-342900" algn="l">
              <a:lnSpc>
                <a:spcPct val="90000"/>
              </a:lnSpc>
              <a:spcBef>
                <a:spcPts val="454"/>
              </a:spcBef>
              <a:spcAft>
                <a:spcPts val="0"/>
              </a:spcAft>
              <a:buClr>
                <a:srgbClr val="000000"/>
              </a:buClr>
              <a:buSzPts val="1800"/>
              <a:buChar char="•"/>
              <a:defRPr/>
            </a:lvl3pPr>
            <a:lvl4pPr marL="1828800" lvl="3" indent="-342900" algn="l">
              <a:lnSpc>
                <a:spcPct val="90000"/>
              </a:lnSpc>
              <a:spcBef>
                <a:spcPts val="454"/>
              </a:spcBef>
              <a:spcAft>
                <a:spcPts val="0"/>
              </a:spcAft>
              <a:buClr>
                <a:srgbClr val="000000"/>
              </a:buClr>
              <a:buSzPts val="1800"/>
              <a:buChar char="•"/>
              <a:defRPr/>
            </a:lvl4pPr>
            <a:lvl5pPr marL="2286000" lvl="4" indent="-342900" algn="l">
              <a:lnSpc>
                <a:spcPct val="90000"/>
              </a:lnSpc>
              <a:spcBef>
                <a:spcPts val="454"/>
              </a:spcBef>
              <a:spcAft>
                <a:spcPts val="0"/>
              </a:spcAft>
              <a:buClr>
                <a:srgbClr val="000000"/>
              </a:buClr>
              <a:buSzPts val="1800"/>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37" name="Google Shape;137;p25"/>
          <p:cNvSpPr txBox="1">
            <a:spLocks noGrp="1"/>
          </p:cNvSpPr>
          <p:nvPr>
            <p:ph type="dt" idx="10"/>
          </p:nvPr>
        </p:nvSpPr>
        <p:spPr>
          <a:xfrm>
            <a:off x="33521" y="6597029"/>
            <a:ext cx="2840123" cy="4728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5"/>
          <p:cNvSpPr txBox="1">
            <a:spLocks noGrp="1"/>
          </p:cNvSpPr>
          <p:nvPr>
            <p:ph type="ftr" idx="11"/>
          </p:nvPr>
        </p:nvSpPr>
        <p:spPr>
          <a:xfrm>
            <a:off x="4169407" y="6597029"/>
            <a:ext cx="3864183" cy="472897"/>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5"/>
          <p:cNvSpPr txBox="1">
            <a:spLocks noGrp="1"/>
          </p:cNvSpPr>
          <p:nvPr>
            <p:ph type="sldNum" idx="12"/>
          </p:nvPr>
        </p:nvSpPr>
        <p:spPr>
          <a:xfrm>
            <a:off x="9176957" y="6581352"/>
            <a:ext cx="2840123" cy="47289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9"/>
        <p:cNvGrpSpPr/>
        <p:nvPr/>
      </p:nvGrpSpPr>
      <p:grpSpPr>
        <a:xfrm>
          <a:off x="0" y="0"/>
          <a:ext cx="0" cy="0"/>
          <a:chOff x="0" y="0"/>
          <a:chExt cx="0" cy="0"/>
        </a:xfrm>
      </p:grpSpPr>
      <p:sp>
        <p:nvSpPr>
          <p:cNvPr id="20" name="Google Shape;20;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839038" y="456530"/>
            <a:ext cx="3932165" cy="1601452"/>
          </a:xfrm>
          <a:prstGeom prst="rect">
            <a:avLst/>
          </a:prstGeom>
          <a:solidFill>
            <a:srgbClr val="FFFFFF">
              <a:alpha val="49411"/>
            </a:srgbClr>
          </a:solidFill>
          <a:ln>
            <a:noFill/>
          </a:ln>
        </p:spPr>
        <p:txBody>
          <a:bodyPr spcFirstLastPara="1" wrap="square" lIns="0" tIns="0" rIns="0" bIns="0" anchor="b" anchorCtr="1">
            <a:noAutofit/>
          </a:bodyPr>
          <a:lstStyle>
            <a:lvl1pPr lvl="0" algn="ctr">
              <a:lnSpc>
                <a:spcPct val="100000"/>
              </a:lnSpc>
              <a:spcBef>
                <a:spcPts val="0"/>
              </a:spcBef>
              <a:spcAft>
                <a:spcPts val="0"/>
              </a:spcAft>
              <a:buClr>
                <a:srgbClr val="000000"/>
              </a:buClr>
              <a:buSzPts val="2903"/>
              <a:buFont typeface="Arial"/>
              <a:buNone/>
              <a:defRPr sz="290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6"/>
          <p:cNvSpPr>
            <a:spLocks noGrp="1"/>
          </p:cNvSpPr>
          <p:nvPr>
            <p:ph type="pic" idx="2"/>
          </p:nvPr>
        </p:nvSpPr>
        <p:spPr>
          <a:xfrm>
            <a:off x="5183999" y="987941"/>
            <a:ext cx="6170878" cy="4873472"/>
          </a:xfrm>
          <a:prstGeom prst="rect">
            <a:avLst/>
          </a:prstGeom>
          <a:solidFill>
            <a:srgbClr val="FFFFFF">
              <a:alpha val="49411"/>
            </a:srgbClr>
          </a:solidFill>
          <a:ln>
            <a:noFill/>
          </a:ln>
        </p:spPr>
      </p:sp>
      <p:sp>
        <p:nvSpPr>
          <p:cNvPr id="143" name="Google Shape;143;p26"/>
          <p:cNvSpPr txBox="1">
            <a:spLocks noGrp="1"/>
          </p:cNvSpPr>
          <p:nvPr>
            <p:ph type="body" idx="1"/>
          </p:nvPr>
        </p:nvSpPr>
        <p:spPr>
          <a:xfrm>
            <a:off x="839038" y="2057973"/>
            <a:ext cx="3932165" cy="3810640"/>
          </a:xfrm>
          <a:prstGeom prst="rect">
            <a:avLst/>
          </a:prstGeom>
          <a:solidFill>
            <a:srgbClr val="FFFFFF">
              <a:alpha val="49411"/>
            </a:srgbClr>
          </a:solid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52"/>
              <a:buFont typeface="Arial"/>
              <a:buNone/>
              <a:defRPr sz="1452"/>
            </a:lvl1pPr>
            <a:lvl2pPr marL="914400" lvl="1" indent="-342900" algn="l">
              <a:lnSpc>
                <a:spcPct val="90000"/>
              </a:lnSpc>
              <a:spcBef>
                <a:spcPts val="1284"/>
              </a:spcBef>
              <a:spcAft>
                <a:spcPts val="0"/>
              </a:spcAft>
              <a:buClr>
                <a:srgbClr val="000000"/>
              </a:buClr>
              <a:buSzPts val="1800"/>
              <a:buChar char="•"/>
              <a:defRPr/>
            </a:lvl2pPr>
            <a:lvl3pPr marL="1371600" lvl="2" indent="-342900" algn="l">
              <a:lnSpc>
                <a:spcPct val="90000"/>
              </a:lnSpc>
              <a:spcBef>
                <a:spcPts val="454"/>
              </a:spcBef>
              <a:spcAft>
                <a:spcPts val="0"/>
              </a:spcAft>
              <a:buClr>
                <a:srgbClr val="000000"/>
              </a:buClr>
              <a:buSzPts val="1800"/>
              <a:buChar char="•"/>
              <a:defRPr/>
            </a:lvl3pPr>
            <a:lvl4pPr marL="1828800" lvl="3" indent="-342900" algn="l">
              <a:lnSpc>
                <a:spcPct val="90000"/>
              </a:lnSpc>
              <a:spcBef>
                <a:spcPts val="454"/>
              </a:spcBef>
              <a:spcAft>
                <a:spcPts val="0"/>
              </a:spcAft>
              <a:buClr>
                <a:srgbClr val="000000"/>
              </a:buClr>
              <a:buSzPts val="1800"/>
              <a:buChar char="•"/>
              <a:defRPr/>
            </a:lvl4pPr>
            <a:lvl5pPr marL="2286000" lvl="4" indent="-342900" algn="l">
              <a:lnSpc>
                <a:spcPct val="90000"/>
              </a:lnSpc>
              <a:spcBef>
                <a:spcPts val="454"/>
              </a:spcBef>
              <a:spcAft>
                <a:spcPts val="0"/>
              </a:spcAft>
              <a:buClr>
                <a:srgbClr val="000000"/>
              </a:buClr>
              <a:buSzPts val="1800"/>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44" name="Google Shape;144;p26"/>
          <p:cNvSpPr txBox="1">
            <a:spLocks noGrp="1"/>
          </p:cNvSpPr>
          <p:nvPr>
            <p:ph type="dt" idx="10"/>
          </p:nvPr>
        </p:nvSpPr>
        <p:spPr>
          <a:xfrm>
            <a:off x="33521" y="6597029"/>
            <a:ext cx="2840123" cy="4728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6"/>
          <p:cNvSpPr txBox="1">
            <a:spLocks noGrp="1"/>
          </p:cNvSpPr>
          <p:nvPr>
            <p:ph type="ftr" idx="11"/>
          </p:nvPr>
        </p:nvSpPr>
        <p:spPr>
          <a:xfrm>
            <a:off x="4169407" y="6597029"/>
            <a:ext cx="3864183" cy="472897"/>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6"/>
          <p:cNvSpPr txBox="1">
            <a:spLocks noGrp="1"/>
          </p:cNvSpPr>
          <p:nvPr>
            <p:ph type="sldNum" idx="12"/>
          </p:nvPr>
        </p:nvSpPr>
        <p:spPr>
          <a:xfrm>
            <a:off x="9176957" y="6581352"/>
            <a:ext cx="2840123" cy="47289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609560" y="273354"/>
            <a:ext cx="10971688" cy="1145004"/>
          </a:xfrm>
          <a:prstGeom prst="rect">
            <a:avLst/>
          </a:prstGeom>
          <a:solidFill>
            <a:srgbClr val="FFFFFF">
              <a:alpha val="49411"/>
            </a:srgbClr>
          </a:solidFill>
          <a:ln>
            <a:noFill/>
          </a:ln>
        </p:spPr>
        <p:txBody>
          <a:bodyPr spcFirstLastPara="1" wrap="square" lIns="0" tIns="0" rIns="0" bIns="0" anchor="ctr" anchorCtr="1">
            <a:noAutofit/>
          </a:bodyPr>
          <a:lstStyle>
            <a:lvl1pPr lvl="0" algn="ctr">
              <a:lnSpc>
                <a:spcPct val="100000"/>
              </a:lnSpc>
              <a:spcBef>
                <a:spcPts val="0"/>
              </a:spcBef>
              <a:spcAft>
                <a:spcPts val="0"/>
              </a:spcAft>
              <a:buClr>
                <a:srgbClr val="000000"/>
              </a:buClr>
              <a:buSzPts val="3992"/>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7"/>
          <p:cNvSpPr txBox="1">
            <a:spLocks noGrp="1"/>
          </p:cNvSpPr>
          <p:nvPr>
            <p:ph type="body" idx="1"/>
          </p:nvPr>
        </p:nvSpPr>
        <p:spPr>
          <a:xfrm rot="5400000">
            <a:off x="3893238" y="-1678833"/>
            <a:ext cx="4404333" cy="10971688"/>
          </a:xfrm>
          <a:prstGeom prst="rect">
            <a:avLst/>
          </a:prstGeom>
          <a:solidFill>
            <a:srgbClr val="FFFFFF">
              <a:alpha val="49411"/>
            </a:srgbClr>
          </a:solid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2903"/>
              <a:buFont typeface="Arial"/>
              <a:buNone/>
              <a:defRPr/>
            </a:lvl1pPr>
            <a:lvl2pPr marL="914400" lvl="1" indent="-366839" algn="l">
              <a:lnSpc>
                <a:spcPct val="90000"/>
              </a:lnSpc>
              <a:spcBef>
                <a:spcPts val="1284"/>
              </a:spcBef>
              <a:spcAft>
                <a:spcPts val="0"/>
              </a:spcAft>
              <a:buClr>
                <a:srgbClr val="000000"/>
              </a:buClr>
              <a:buSzPts val="2177"/>
              <a:buChar char="•"/>
              <a:defRPr/>
            </a:lvl2pPr>
            <a:lvl3pPr marL="1371600" lvl="2" indent="-343789" algn="l">
              <a:lnSpc>
                <a:spcPct val="90000"/>
              </a:lnSpc>
              <a:spcBef>
                <a:spcPts val="454"/>
              </a:spcBef>
              <a:spcAft>
                <a:spcPts val="0"/>
              </a:spcAft>
              <a:buClr>
                <a:srgbClr val="000000"/>
              </a:buClr>
              <a:buSzPts val="1814"/>
              <a:buChar char="•"/>
              <a:defRPr/>
            </a:lvl3pPr>
            <a:lvl4pPr marL="1828800" lvl="3" indent="-332295" algn="l">
              <a:lnSpc>
                <a:spcPct val="90000"/>
              </a:lnSpc>
              <a:spcBef>
                <a:spcPts val="454"/>
              </a:spcBef>
              <a:spcAft>
                <a:spcPts val="0"/>
              </a:spcAft>
              <a:buClr>
                <a:srgbClr val="000000"/>
              </a:buClr>
              <a:buSzPts val="1633"/>
              <a:buChar char="•"/>
              <a:defRPr/>
            </a:lvl4pPr>
            <a:lvl5pPr marL="2286000" lvl="4" indent="-332295" algn="l">
              <a:lnSpc>
                <a:spcPct val="90000"/>
              </a:lnSpc>
              <a:spcBef>
                <a:spcPts val="454"/>
              </a:spcBef>
              <a:spcAft>
                <a:spcPts val="0"/>
              </a:spcAft>
              <a:buClr>
                <a:srgbClr val="000000"/>
              </a:buClr>
              <a:buSzPts val="1633"/>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50" name="Google Shape;150;p27"/>
          <p:cNvSpPr txBox="1">
            <a:spLocks noGrp="1"/>
          </p:cNvSpPr>
          <p:nvPr>
            <p:ph type="dt" idx="10"/>
          </p:nvPr>
        </p:nvSpPr>
        <p:spPr>
          <a:xfrm>
            <a:off x="33521" y="6597029"/>
            <a:ext cx="2840123" cy="4728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7"/>
          <p:cNvSpPr txBox="1">
            <a:spLocks noGrp="1"/>
          </p:cNvSpPr>
          <p:nvPr>
            <p:ph type="ftr" idx="11"/>
          </p:nvPr>
        </p:nvSpPr>
        <p:spPr>
          <a:xfrm>
            <a:off x="4169407" y="6597029"/>
            <a:ext cx="3864183" cy="472897"/>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7"/>
          <p:cNvSpPr txBox="1">
            <a:spLocks noGrp="1"/>
          </p:cNvSpPr>
          <p:nvPr>
            <p:ph type="sldNum" idx="12"/>
          </p:nvPr>
        </p:nvSpPr>
        <p:spPr>
          <a:xfrm>
            <a:off x="9176957" y="6581352"/>
            <a:ext cx="2840123" cy="47289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rot="5400000">
            <a:off x="7342507" y="1770806"/>
            <a:ext cx="5736121" cy="2741764"/>
          </a:xfrm>
          <a:prstGeom prst="rect">
            <a:avLst/>
          </a:prstGeom>
          <a:solidFill>
            <a:srgbClr val="FFFFFF">
              <a:alpha val="49411"/>
            </a:srgbClr>
          </a:solidFill>
          <a:ln>
            <a:noFill/>
          </a:ln>
        </p:spPr>
        <p:txBody>
          <a:bodyPr spcFirstLastPara="1" wrap="square" lIns="0" tIns="0" rIns="0" bIns="0" anchor="ctr" anchorCtr="1">
            <a:noAutofit/>
          </a:bodyPr>
          <a:lstStyle>
            <a:lvl1pPr lvl="0" algn="ctr">
              <a:lnSpc>
                <a:spcPct val="100000"/>
              </a:lnSpc>
              <a:spcBef>
                <a:spcPts val="0"/>
              </a:spcBef>
              <a:spcAft>
                <a:spcPts val="0"/>
              </a:spcAft>
              <a:buClr>
                <a:srgbClr val="000000"/>
              </a:buClr>
              <a:buSzPts val="3992"/>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8"/>
          <p:cNvSpPr txBox="1">
            <a:spLocks noGrp="1"/>
          </p:cNvSpPr>
          <p:nvPr>
            <p:ph type="body" idx="1"/>
          </p:nvPr>
        </p:nvSpPr>
        <p:spPr>
          <a:xfrm rot="5400000">
            <a:off x="1763941" y="-881671"/>
            <a:ext cx="5736121" cy="8046717"/>
          </a:xfrm>
          <a:prstGeom prst="rect">
            <a:avLst/>
          </a:prstGeom>
          <a:solidFill>
            <a:srgbClr val="FFFFFF">
              <a:alpha val="49411"/>
            </a:srgbClr>
          </a:solid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2903"/>
              <a:buFont typeface="Arial"/>
              <a:buNone/>
              <a:defRPr/>
            </a:lvl1pPr>
            <a:lvl2pPr marL="914400" lvl="1" indent="-366839" algn="l">
              <a:lnSpc>
                <a:spcPct val="90000"/>
              </a:lnSpc>
              <a:spcBef>
                <a:spcPts val="1284"/>
              </a:spcBef>
              <a:spcAft>
                <a:spcPts val="0"/>
              </a:spcAft>
              <a:buClr>
                <a:srgbClr val="000000"/>
              </a:buClr>
              <a:buSzPts val="2177"/>
              <a:buChar char="•"/>
              <a:defRPr/>
            </a:lvl2pPr>
            <a:lvl3pPr marL="1371600" lvl="2" indent="-343789" algn="l">
              <a:lnSpc>
                <a:spcPct val="90000"/>
              </a:lnSpc>
              <a:spcBef>
                <a:spcPts val="454"/>
              </a:spcBef>
              <a:spcAft>
                <a:spcPts val="0"/>
              </a:spcAft>
              <a:buClr>
                <a:srgbClr val="000000"/>
              </a:buClr>
              <a:buSzPts val="1814"/>
              <a:buChar char="•"/>
              <a:defRPr/>
            </a:lvl3pPr>
            <a:lvl4pPr marL="1828800" lvl="3" indent="-332295" algn="l">
              <a:lnSpc>
                <a:spcPct val="90000"/>
              </a:lnSpc>
              <a:spcBef>
                <a:spcPts val="454"/>
              </a:spcBef>
              <a:spcAft>
                <a:spcPts val="0"/>
              </a:spcAft>
              <a:buClr>
                <a:srgbClr val="000000"/>
              </a:buClr>
              <a:buSzPts val="1633"/>
              <a:buChar char="•"/>
              <a:defRPr/>
            </a:lvl4pPr>
            <a:lvl5pPr marL="2286000" lvl="4" indent="-332295" algn="l">
              <a:lnSpc>
                <a:spcPct val="90000"/>
              </a:lnSpc>
              <a:spcBef>
                <a:spcPts val="454"/>
              </a:spcBef>
              <a:spcAft>
                <a:spcPts val="0"/>
              </a:spcAft>
              <a:buClr>
                <a:srgbClr val="000000"/>
              </a:buClr>
              <a:buSzPts val="1633"/>
              <a:buChar char="•"/>
              <a:defRPr/>
            </a:lvl5pPr>
            <a:lvl6pPr marL="2743200" lvl="5" indent="-342900" algn="l">
              <a:lnSpc>
                <a:spcPct val="90000"/>
              </a:lnSpc>
              <a:spcBef>
                <a:spcPts val="454"/>
              </a:spcBef>
              <a:spcAft>
                <a:spcPts val="0"/>
              </a:spcAft>
              <a:buClr>
                <a:schemeClr val="dk1"/>
              </a:buClr>
              <a:buSzPts val="1800"/>
              <a:buChar char="•"/>
              <a:defRPr/>
            </a:lvl6pPr>
            <a:lvl7pPr marL="3200400" lvl="6" indent="-342900" algn="l">
              <a:lnSpc>
                <a:spcPct val="90000"/>
              </a:lnSpc>
              <a:spcBef>
                <a:spcPts val="454"/>
              </a:spcBef>
              <a:spcAft>
                <a:spcPts val="0"/>
              </a:spcAft>
              <a:buClr>
                <a:schemeClr val="dk1"/>
              </a:buClr>
              <a:buSzPts val="1800"/>
              <a:buChar char="•"/>
              <a:defRPr/>
            </a:lvl7pPr>
            <a:lvl8pPr marL="3657600" lvl="7" indent="-342900" algn="l">
              <a:lnSpc>
                <a:spcPct val="90000"/>
              </a:lnSpc>
              <a:spcBef>
                <a:spcPts val="454"/>
              </a:spcBef>
              <a:spcAft>
                <a:spcPts val="0"/>
              </a:spcAft>
              <a:buClr>
                <a:schemeClr val="dk1"/>
              </a:buClr>
              <a:buSzPts val="1800"/>
              <a:buChar char="•"/>
              <a:defRPr/>
            </a:lvl8pPr>
            <a:lvl9pPr marL="4114800" lvl="8" indent="-342900" algn="l">
              <a:lnSpc>
                <a:spcPct val="90000"/>
              </a:lnSpc>
              <a:spcBef>
                <a:spcPts val="454"/>
              </a:spcBef>
              <a:spcAft>
                <a:spcPts val="0"/>
              </a:spcAft>
              <a:buClr>
                <a:schemeClr val="dk1"/>
              </a:buClr>
              <a:buSzPts val="1800"/>
              <a:buChar char="•"/>
              <a:defRPr/>
            </a:lvl9pPr>
          </a:lstStyle>
          <a:p>
            <a:endParaRPr/>
          </a:p>
        </p:txBody>
      </p:sp>
      <p:sp>
        <p:nvSpPr>
          <p:cNvPr id="156" name="Google Shape;156;p28"/>
          <p:cNvSpPr txBox="1">
            <a:spLocks noGrp="1"/>
          </p:cNvSpPr>
          <p:nvPr>
            <p:ph type="dt" idx="10"/>
          </p:nvPr>
        </p:nvSpPr>
        <p:spPr>
          <a:xfrm>
            <a:off x="33521" y="6597029"/>
            <a:ext cx="2840123" cy="4728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8"/>
          <p:cNvSpPr txBox="1">
            <a:spLocks noGrp="1"/>
          </p:cNvSpPr>
          <p:nvPr>
            <p:ph type="ftr" idx="11"/>
          </p:nvPr>
        </p:nvSpPr>
        <p:spPr>
          <a:xfrm>
            <a:off x="4169407" y="6597029"/>
            <a:ext cx="3864183" cy="472897"/>
          </a:xfrm>
          <a:prstGeom prst="rect">
            <a:avLst/>
          </a:prstGeom>
          <a:noFill/>
          <a:ln>
            <a:noFill/>
          </a:ln>
        </p:spPr>
        <p:txBody>
          <a:bodyPr spcFirstLastPara="1" wrap="square" lIns="0" tIns="0" rIns="0" bIns="0" anchor="t" anchorCtr="1">
            <a:noAutofit/>
          </a:bodyPr>
          <a:lstStyle>
            <a:lvl1pPr lvl="0" algn="ctr">
              <a:lnSpc>
                <a:spcPct val="100000"/>
              </a:lnSpc>
              <a:spcBef>
                <a:spcPts val="0"/>
              </a:spcBef>
              <a:spcAft>
                <a:spcPts val="0"/>
              </a:spcAft>
              <a:buClr>
                <a:srgbClr val="000000"/>
              </a:buClr>
              <a:buSzPts val="127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8"/>
          <p:cNvSpPr txBox="1">
            <a:spLocks noGrp="1"/>
          </p:cNvSpPr>
          <p:nvPr>
            <p:ph type="sldNum" idx="12"/>
          </p:nvPr>
        </p:nvSpPr>
        <p:spPr>
          <a:xfrm>
            <a:off x="9176957" y="6581352"/>
            <a:ext cx="2840123" cy="472897"/>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EEED4"/>
            </a:gs>
            <a:gs pos="100000">
              <a:srgbClr val="ECF3FA"/>
            </a:gs>
          </a:gsLst>
          <a:lin ang="16200000" scaled="0"/>
        </a:gra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DEEED4"/>
            </a:gs>
            <a:gs pos="100000">
              <a:srgbClr val="ECF3FA"/>
            </a:gs>
          </a:gsLst>
          <a:lin ang="16200000" scaled="0"/>
        </a:gradFill>
        <a:effectLst/>
      </p:bgPr>
    </p:bg>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609560" y="273354"/>
            <a:ext cx="10971688" cy="1145004"/>
          </a:xfrm>
          <a:prstGeom prst="rect">
            <a:avLst/>
          </a:prstGeom>
          <a:solidFill>
            <a:srgbClr val="FFFFFF">
              <a:alpha val="49411"/>
            </a:srgbClr>
          </a:solidFill>
          <a:ln>
            <a:noFill/>
          </a:ln>
        </p:spPr>
        <p:txBody>
          <a:bodyPr spcFirstLastPara="1" wrap="square" lIns="0" tIns="0" rIns="0" bIns="0" anchor="ctr" anchorCtr="1">
            <a:noAutofit/>
          </a:bodyPr>
          <a:lstStyle>
            <a:lvl1pPr marR="0" lvl="0" algn="ctr" rtl="0">
              <a:lnSpc>
                <a:spcPct val="100000"/>
              </a:lnSpc>
              <a:spcBef>
                <a:spcPts val="0"/>
              </a:spcBef>
              <a:spcAft>
                <a:spcPts val="0"/>
              </a:spcAft>
              <a:buClr>
                <a:srgbClr val="000000"/>
              </a:buClr>
              <a:buSzPts val="3992"/>
              <a:buFont typeface="Arial"/>
              <a:buNone/>
              <a:defRPr sz="399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7"/>
          <p:cNvSpPr txBox="1">
            <a:spLocks noGrp="1"/>
          </p:cNvSpPr>
          <p:nvPr>
            <p:ph type="body" idx="1"/>
          </p:nvPr>
        </p:nvSpPr>
        <p:spPr>
          <a:xfrm>
            <a:off x="609560" y="1604844"/>
            <a:ext cx="10971688" cy="4404333"/>
          </a:xfrm>
          <a:prstGeom prst="rect">
            <a:avLst/>
          </a:prstGeom>
          <a:solidFill>
            <a:srgbClr val="FFFFFF">
              <a:alpha val="49411"/>
            </a:srgbClr>
          </a:solid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2903"/>
              <a:buFont typeface="Arial"/>
              <a:buNone/>
              <a:defRPr sz="2903" b="0" i="0" u="none" strike="noStrike" cap="none">
                <a:solidFill>
                  <a:srgbClr val="000000"/>
                </a:solidFill>
                <a:latin typeface="Arial"/>
                <a:ea typeface="Arial"/>
                <a:cs typeface="Arial"/>
                <a:sym typeface="Arial"/>
              </a:defRPr>
            </a:lvl1pPr>
            <a:lvl2pPr marL="914400" marR="0" lvl="1" indent="-366839" algn="l" rtl="0">
              <a:lnSpc>
                <a:spcPct val="90000"/>
              </a:lnSpc>
              <a:spcBef>
                <a:spcPts val="1284"/>
              </a:spcBef>
              <a:spcAft>
                <a:spcPts val="0"/>
              </a:spcAft>
              <a:buClr>
                <a:srgbClr val="000000"/>
              </a:buClr>
              <a:buSzPts val="2177"/>
              <a:buFont typeface="Arial"/>
              <a:buChar char="•"/>
              <a:defRPr sz="2177" b="0" i="0" u="none" strike="noStrike" cap="none">
                <a:solidFill>
                  <a:srgbClr val="000000"/>
                </a:solidFill>
                <a:latin typeface="Calibri"/>
                <a:ea typeface="Calibri"/>
                <a:cs typeface="Calibri"/>
                <a:sym typeface="Calibri"/>
              </a:defRPr>
            </a:lvl2pPr>
            <a:lvl3pPr marL="1371600" marR="0" lvl="2" indent="-343789" algn="l" rtl="0">
              <a:lnSpc>
                <a:spcPct val="90000"/>
              </a:lnSpc>
              <a:spcBef>
                <a:spcPts val="454"/>
              </a:spcBef>
              <a:spcAft>
                <a:spcPts val="0"/>
              </a:spcAft>
              <a:buClr>
                <a:srgbClr val="000000"/>
              </a:buClr>
              <a:buSzPts val="1814"/>
              <a:buFont typeface="Arial"/>
              <a:buChar char="•"/>
              <a:defRPr sz="1814" b="0" i="0" u="none" strike="noStrike" cap="none">
                <a:solidFill>
                  <a:srgbClr val="000000"/>
                </a:solidFill>
                <a:latin typeface="Calibri"/>
                <a:ea typeface="Calibri"/>
                <a:cs typeface="Calibri"/>
                <a:sym typeface="Calibri"/>
              </a:defRPr>
            </a:lvl3pPr>
            <a:lvl4pPr marL="1828800" marR="0" lvl="3" indent="-332295" algn="l" rtl="0">
              <a:lnSpc>
                <a:spcPct val="90000"/>
              </a:lnSpc>
              <a:spcBef>
                <a:spcPts val="454"/>
              </a:spcBef>
              <a:spcAft>
                <a:spcPts val="0"/>
              </a:spcAft>
              <a:buClr>
                <a:srgbClr val="000000"/>
              </a:buClr>
              <a:buSzPts val="1633"/>
              <a:buFont typeface="Arial"/>
              <a:buChar char="•"/>
              <a:defRPr sz="1633" b="0" i="0" u="none" strike="noStrike" cap="none">
                <a:solidFill>
                  <a:srgbClr val="000000"/>
                </a:solidFill>
                <a:latin typeface="Calibri"/>
                <a:ea typeface="Calibri"/>
                <a:cs typeface="Calibri"/>
                <a:sym typeface="Calibri"/>
              </a:defRPr>
            </a:lvl4pPr>
            <a:lvl5pPr marL="2286000" marR="0" lvl="4" indent="-332295" algn="l" rtl="0">
              <a:lnSpc>
                <a:spcPct val="90000"/>
              </a:lnSpc>
              <a:spcBef>
                <a:spcPts val="454"/>
              </a:spcBef>
              <a:spcAft>
                <a:spcPts val="0"/>
              </a:spcAft>
              <a:buClr>
                <a:srgbClr val="000000"/>
              </a:buClr>
              <a:buSzPts val="1633"/>
              <a:buFont typeface="Arial"/>
              <a:buChar char="•"/>
              <a:defRPr sz="1633" b="0" i="0" u="none" strike="noStrike" cap="none">
                <a:solidFill>
                  <a:srgbClr val="000000"/>
                </a:solidFill>
                <a:latin typeface="Calibri"/>
                <a:ea typeface="Calibri"/>
                <a:cs typeface="Calibri"/>
                <a:sym typeface="Calibri"/>
              </a:defRPr>
            </a:lvl5pPr>
            <a:lvl6pPr marL="2743200" marR="0" lvl="5" indent="-332295" algn="l" rtl="0">
              <a:lnSpc>
                <a:spcPct val="90000"/>
              </a:lnSpc>
              <a:spcBef>
                <a:spcPts val="454"/>
              </a:spcBef>
              <a:spcAft>
                <a:spcPts val="0"/>
              </a:spcAft>
              <a:buClr>
                <a:schemeClr val="dk1"/>
              </a:buClr>
              <a:buSzPts val="1633"/>
              <a:buFont typeface="Arial"/>
              <a:buChar char="•"/>
              <a:defRPr sz="1633" b="0" i="0" u="none" strike="noStrike" cap="none">
                <a:solidFill>
                  <a:schemeClr val="dk1"/>
                </a:solidFill>
                <a:latin typeface="Calibri"/>
                <a:ea typeface="Calibri"/>
                <a:cs typeface="Calibri"/>
                <a:sym typeface="Calibri"/>
              </a:defRPr>
            </a:lvl6pPr>
            <a:lvl7pPr marL="3200400" marR="0" lvl="6" indent="-332295" algn="l" rtl="0">
              <a:lnSpc>
                <a:spcPct val="90000"/>
              </a:lnSpc>
              <a:spcBef>
                <a:spcPts val="454"/>
              </a:spcBef>
              <a:spcAft>
                <a:spcPts val="0"/>
              </a:spcAft>
              <a:buClr>
                <a:schemeClr val="dk1"/>
              </a:buClr>
              <a:buSzPts val="1633"/>
              <a:buFont typeface="Arial"/>
              <a:buChar char="•"/>
              <a:defRPr sz="1633" b="0" i="0" u="none" strike="noStrike" cap="none">
                <a:solidFill>
                  <a:schemeClr val="dk1"/>
                </a:solidFill>
                <a:latin typeface="Calibri"/>
                <a:ea typeface="Calibri"/>
                <a:cs typeface="Calibri"/>
                <a:sym typeface="Calibri"/>
              </a:defRPr>
            </a:lvl7pPr>
            <a:lvl8pPr marL="3657600" marR="0" lvl="7" indent="-332295" algn="l" rtl="0">
              <a:lnSpc>
                <a:spcPct val="90000"/>
              </a:lnSpc>
              <a:spcBef>
                <a:spcPts val="454"/>
              </a:spcBef>
              <a:spcAft>
                <a:spcPts val="0"/>
              </a:spcAft>
              <a:buClr>
                <a:schemeClr val="dk1"/>
              </a:buClr>
              <a:buSzPts val="1633"/>
              <a:buFont typeface="Arial"/>
              <a:buChar char="•"/>
              <a:defRPr sz="1633" b="0" i="0" u="none" strike="noStrike" cap="none">
                <a:solidFill>
                  <a:schemeClr val="dk1"/>
                </a:solidFill>
                <a:latin typeface="Calibri"/>
                <a:ea typeface="Calibri"/>
                <a:cs typeface="Calibri"/>
                <a:sym typeface="Calibri"/>
              </a:defRPr>
            </a:lvl8pPr>
            <a:lvl9pPr marL="4114800" marR="0" lvl="8" indent="-332295" algn="l" rtl="0">
              <a:lnSpc>
                <a:spcPct val="90000"/>
              </a:lnSpc>
              <a:spcBef>
                <a:spcPts val="454"/>
              </a:spcBef>
              <a:spcAft>
                <a:spcPts val="0"/>
              </a:spcAft>
              <a:buClr>
                <a:schemeClr val="dk1"/>
              </a:buClr>
              <a:buSzPts val="1633"/>
              <a:buFont typeface="Arial"/>
              <a:buChar char="•"/>
              <a:defRPr sz="1633" b="0" i="0" u="none" strike="noStrike" cap="none">
                <a:solidFill>
                  <a:schemeClr val="dk1"/>
                </a:solidFill>
                <a:latin typeface="Calibri"/>
                <a:ea typeface="Calibri"/>
                <a:cs typeface="Calibri"/>
                <a:sym typeface="Calibri"/>
              </a:defRPr>
            </a:lvl9pPr>
          </a:lstStyle>
          <a:p>
            <a:endParaRPr/>
          </a:p>
        </p:txBody>
      </p:sp>
      <p:sp>
        <p:nvSpPr>
          <p:cNvPr id="87" name="Google Shape;87;p7"/>
          <p:cNvSpPr txBox="1">
            <a:spLocks noGrp="1"/>
          </p:cNvSpPr>
          <p:nvPr>
            <p:ph type="dt" idx="10"/>
          </p:nvPr>
        </p:nvSpPr>
        <p:spPr>
          <a:xfrm>
            <a:off x="33521" y="6597029"/>
            <a:ext cx="2840123" cy="47289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7"/>
          <p:cNvSpPr txBox="1">
            <a:spLocks noGrp="1"/>
          </p:cNvSpPr>
          <p:nvPr>
            <p:ph type="ftr" idx="11"/>
          </p:nvPr>
        </p:nvSpPr>
        <p:spPr>
          <a:xfrm>
            <a:off x="4169407" y="6597029"/>
            <a:ext cx="3864183" cy="472897"/>
          </a:xfrm>
          <a:prstGeom prst="rect">
            <a:avLst/>
          </a:prstGeom>
          <a:noFill/>
          <a:ln>
            <a:noFill/>
          </a:ln>
        </p:spPr>
        <p:txBody>
          <a:bodyPr spcFirstLastPara="1" wrap="square" lIns="0" tIns="0" rIns="0" bIns="0" anchor="t" anchorCtr="1">
            <a:noAutofit/>
          </a:bodyPr>
          <a:lstStyle>
            <a:lvl1pPr marR="0" lvl="0" algn="ctr" rtl="0">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7"/>
          <p:cNvSpPr txBox="1">
            <a:spLocks noGrp="1"/>
          </p:cNvSpPr>
          <p:nvPr>
            <p:ph type="sldNum" idx="12"/>
          </p:nvPr>
        </p:nvSpPr>
        <p:spPr>
          <a:xfrm>
            <a:off x="9176957" y="6581352"/>
            <a:ext cx="2840123" cy="472897"/>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70"/>
              <a:buFont typeface="Arial"/>
              <a:buNone/>
              <a:defRPr sz="127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BE"/>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hyperlink" Target="https://framaforms.org/empreinte-carbone-1644848462" TargetMode="External"/><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8.jpg"/><Relationship Id="rId4" Type="http://schemas.openxmlformats.org/officeDocument/2006/relationships/image" Target="../media/image13.jp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p:nvPr/>
        </p:nvSpPr>
        <p:spPr>
          <a:xfrm>
            <a:off x="1787924" y="2925000"/>
            <a:ext cx="8616151" cy="100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17D"/>
              </a:buClr>
              <a:buSzPts val="4800"/>
              <a:buFont typeface="Calibri"/>
              <a:buNone/>
            </a:pPr>
            <a:r>
              <a:rPr lang="fr-BE" sz="4800" b="1" i="0" u="none" strike="noStrike" cap="none">
                <a:solidFill>
                  <a:srgbClr val="00717D"/>
                </a:solidFill>
                <a:latin typeface="Calibri"/>
                <a:ea typeface="Calibri"/>
                <a:cs typeface="Calibri"/>
                <a:sym typeface="Calibri"/>
              </a:rPr>
              <a:t>Prenons quelques minutes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717D"/>
              </a:buClr>
              <a:buSzPts val="4800"/>
              <a:buFont typeface="Calibri"/>
              <a:buNone/>
            </a:pPr>
            <a:r>
              <a:rPr lang="fr-BE" sz="4800" b="1" i="0" u="none" strike="noStrike" cap="none">
                <a:solidFill>
                  <a:srgbClr val="00717D"/>
                </a:solidFill>
                <a:latin typeface="Calibri"/>
                <a:ea typeface="Calibri"/>
                <a:cs typeface="Calibri"/>
                <a:sym typeface="Calibri"/>
              </a:rPr>
              <a:t>pour calculer notre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717D"/>
              </a:buClr>
              <a:buSzPts val="4800"/>
              <a:buFont typeface="Calibri"/>
              <a:buNone/>
            </a:pPr>
            <a:r>
              <a:rPr lang="fr-BE" sz="4800" b="1" i="0" u="none" strike="noStrike" cap="none">
                <a:solidFill>
                  <a:srgbClr val="00717D"/>
                </a:solidFill>
                <a:latin typeface="Calibri"/>
                <a:ea typeface="Calibri"/>
                <a:cs typeface="Calibri"/>
                <a:sym typeface="Calibri"/>
              </a:rPr>
              <a:t>empreinte carbone individuelle</a:t>
            </a:r>
            <a:endParaRPr sz="1400" b="0" i="0" u="none" strike="noStrike" cap="none">
              <a:solidFill>
                <a:srgbClr val="000000"/>
              </a:solidFill>
              <a:latin typeface="Arial"/>
              <a:ea typeface="Arial"/>
              <a:cs typeface="Arial"/>
              <a:sym typeface="Arial"/>
            </a:endParaRPr>
          </a:p>
        </p:txBody>
      </p:sp>
      <p:pic>
        <p:nvPicPr>
          <p:cNvPr id="165" name="Google Shape;165;p1"/>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F1E8"/>
        </a:solidFill>
        <a:effectLst/>
      </p:bgPr>
    </p:bg>
    <p:spTree>
      <p:nvGrpSpPr>
        <p:cNvPr id="1" name="Shape 170"/>
        <p:cNvGrpSpPr/>
        <p:nvPr/>
      </p:nvGrpSpPr>
      <p:grpSpPr>
        <a:xfrm>
          <a:off x="0" y="0"/>
          <a:ext cx="0" cy="0"/>
          <a:chOff x="0" y="0"/>
          <a:chExt cx="0" cy="0"/>
        </a:xfrm>
      </p:grpSpPr>
      <p:pic>
        <p:nvPicPr>
          <p:cNvPr id="171" name="Google Shape;171;p2"/>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F1E8"/>
        </a:solidFill>
        <a:effectLst/>
      </p:bgPr>
    </p:bg>
    <p:spTree>
      <p:nvGrpSpPr>
        <p:cNvPr id="1" name="Shape 176"/>
        <p:cNvGrpSpPr/>
        <p:nvPr/>
      </p:nvGrpSpPr>
      <p:grpSpPr>
        <a:xfrm>
          <a:off x="0" y="0"/>
          <a:ext cx="0" cy="0"/>
          <a:chOff x="0" y="0"/>
          <a:chExt cx="0" cy="0"/>
        </a:xfrm>
      </p:grpSpPr>
      <p:sp>
        <p:nvSpPr>
          <p:cNvPr id="2" name="Google Shape;267;p5">
            <a:extLst>
              <a:ext uri="{FF2B5EF4-FFF2-40B4-BE49-F238E27FC236}">
                <a16:creationId xmlns:a16="http://schemas.microsoft.com/office/drawing/2014/main" id="{5AF40E68-6328-E8BC-E451-A619D2FE3771}"/>
              </a:ext>
            </a:extLst>
          </p:cNvPr>
          <p:cNvSpPr/>
          <p:nvPr/>
        </p:nvSpPr>
        <p:spPr>
          <a:xfrm>
            <a:off x="443667" y="4089387"/>
            <a:ext cx="1188000" cy="1440000"/>
          </a:xfrm>
          <a:prstGeom prst="rect">
            <a:avLst/>
          </a:prstGeom>
          <a:solidFill>
            <a:srgbClr val="6495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Twentieth Century"/>
              <a:buNone/>
            </a:pPr>
            <a:r>
              <a:rPr lang="fr-BE" sz="2800" i="0" u="none" strike="noStrike" cap="none">
                <a:solidFill>
                  <a:srgbClr val="FFFFFF"/>
                </a:solidFill>
                <a:latin typeface="Source Sans Pro"/>
                <a:ea typeface="Source Sans Pro"/>
                <a:cs typeface="Source Sans Pro"/>
                <a:sym typeface="Source Sans Pro"/>
              </a:rPr>
              <a:t>1,7 t</a:t>
            </a:r>
            <a:endParaRPr>
              <a:latin typeface="Source Sans Pro"/>
              <a:ea typeface="Source Sans Pro"/>
              <a:cs typeface="Source Sans Pro"/>
              <a:sym typeface="Source Sans Pro"/>
            </a:endParaRPr>
          </a:p>
        </p:txBody>
      </p:sp>
      <p:sp>
        <p:nvSpPr>
          <p:cNvPr id="3" name="Google Shape;268;p5">
            <a:extLst>
              <a:ext uri="{FF2B5EF4-FFF2-40B4-BE49-F238E27FC236}">
                <a16:creationId xmlns:a16="http://schemas.microsoft.com/office/drawing/2014/main" id="{F72EEAD7-3817-93C9-A7AC-2F25A0EA588E}"/>
              </a:ext>
            </a:extLst>
          </p:cNvPr>
          <p:cNvSpPr/>
          <p:nvPr/>
        </p:nvSpPr>
        <p:spPr>
          <a:xfrm rot="-5400000">
            <a:off x="1028400" y="4719387"/>
            <a:ext cx="1440000" cy="180000"/>
          </a:xfrm>
          <a:prstGeom prst="rect">
            <a:avLst/>
          </a:prstGeom>
          <a:solidFill>
            <a:srgbClr val="0071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Twentieth Century"/>
              <a:buNone/>
            </a:pPr>
            <a:r>
              <a:rPr lang="fr-BE" sz="1800" i="0" u="none" strike="noStrike" cap="none">
                <a:solidFill>
                  <a:srgbClr val="FFFFFF"/>
                </a:solidFill>
                <a:latin typeface="Source Sans Pro"/>
                <a:ea typeface="Source Sans Pro"/>
                <a:cs typeface="Source Sans Pro"/>
                <a:sym typeface="Source Sans Pro"/>
              </a:rPr>
              <a:t>0,2 t</a:t>
            </a:r>
            <a:endParaRPr sz="1200">
              <a:latin typeface="Source Sans Pro"/>
              <a:ea typeface="Source Sans Pro"/>
              <a:cs typeface="Source Sans Pro"/>
              <a:sym typeface="Source Sans Pro"/>
            </a:endParaRPr>
          </a:p>
        </p:txBody>
      </p:sp>
      <p:sp>
        <p:nvSpPr>
          <p:cNvPr id="4" name="Google Shape;269;p5">
            <a:extLst>
              <a:ext uri="{FF2B5EF4-FFF2-40B4-BE49-F238E27FC236}">
                <a16:creationId xmlns:a16="http://schemas.microsoft.com/office/drawing/2014/main" id="{D9C8670B-E362-C9BA-0694-602704AD6F13}"/>
              </a:ext>
            </a:extLst>
          </p:cNvPr>
          <p:cNvSpPr/>
          <p:nvPr/>
        </p:nvSpPr>
        <p:spPr>
          <a:xfrm rot="-5400000">
            <a:off x="1343133" y="4611387"/>
            <a:ext cx="1440000" cy="396000"/>
          </a:xfrm>
          <a:prstGeom prst="rect">
            <a:avLst/>
          </a:prstGeom>
          <a:solidFill>
            <a:srgbClr val="C1DD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Twentieth Century"/>
              <a:buNone/>
            </a:pPr>
            <a:r>
              <a:rPr lang="fr-BE" sz="2000" i="0" u="none" strike="noStrike" cap="none">
                <a:solidFill>
                  <a:srgbClr val="FFFFFF"/>
                </a:solidFill>
                <a:latin typeface="Source Sans Pro"/>
                <a:ea typeface="Source Sans Pro"/>
                <a:cs typeface="Source Sans Pro"/>
                <a:sym typeface="Source Sans Pro"/>
              </a:rPr>
              <a:t>0,6 t</a:t>
            </a:r>
            <a:endParaRPr>
              <a:latin typeface="Source Sans Pro"/>
              <a:ea typeface="Source Sans Pro"/>
              <a:cs typeface="Source Sans Pro"/>
              <a:sym typeface="Source Sans Pro"/>
            </a:endParaRPr>
          </a:p>
        </p:txBody>
      </p:sp>
      <p:sp>
        <p:nvSpPr>
          <p:cNvPr id="5" name="Google Shape;270;p5">
            <a:extLst>
              <a:ext uri="{FF2B5EF4-FFF2-40B4-BE49-F238E27FC236}">
                <a16:creationId xmlns:a16="http://schemas.microsoft.com/office/drawing/2014/main" id="{DA22A176-70C1-0B9B-3FC3-90123CDA83D0}"/>
              </a:ext>
            </a:extLst>
          </p:cNvPr>
          <p:cNvSpPr/>
          <p:nvPr/>
        </p:nvSpPr>
        <p:spPr>
          <a:xfrm>
            <a:off x="2287866" y="4089387"/>
            <a:ext cx="1476000" cy="1440000"/>
          </a:xfrm>
          <a:prstGeom prst="rect">
            <a:avLst/>
          </a:prstGeom>
          <a:solidFill>
            <a:srgbClr val="F090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Twentieth Century"/>
              <a:buNone/>
            </a:pPr>
            <a:r>
              <a:rPr lang="fr-BE" sz="2800" i="0" u="none" strike="noStrike" cap="none">
                <a:solidFill>
                  <a:srgbClr val="FFFFFF"/>
                </a:solidFill>
                <a:latin typeface="Source Sans Pro"/>
                <a:ea typeface="Source Sans Pro"/>
                <a:cs typeface="Source Sans Pro"/>
                <a:sym typeface="Source Sans Pro"/>
              </a:rPr>
              <a:t>2 t</a:t>
            </a:r>
            <a:endParaRPr>
              <a:latin typeface="Source Sans Pro"/>
              <a:ea typeface="Source Sans Pro"/>
              <a:cs typeface="Source Sans Pro"/>
              <a:sym typeface="Source Sans Pro"/>
            </a:endParaRPr>
          </a:p>
        </p:txBody>
      </p:sp>
      <p:sp>
        <p:nvSpPr>
          <p:cNvPr id="6" name="Google Shape;271;p5">
            <a:extLst>
              <a:ext uri="{FF2B5EF4-FFF2-40B4-BE49-F238E27FC236}">
                <a16:creationId xmlns:a16="http://schemas.microsoft.com/office/drawing/2014/main" id="{FD2480C1-3372-DD50-D2CC-002EC77C96DB}"/>
              </a:ext>
            </a:extLst>
          </p:cNvPr>
          <p:cNvSpPr/>
          <p:nvPr/>
        </p:nvSpPr>
        <p:spPr>
          <a:xfrm>
            <a:off x="3790599" y="4089387"/>
            <a:ext cx="1476000" cy="1440000"/>
          </a:xfrm>
          <a:prstGeom prst="rect">
            <a:avLst/>
          </a:prstGeom>
          <a:solidFill>
            <a:srgbClr val="F5B4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Twentieth Century"/>
              <a:buNone/>
            </a:pPr>
            <a:r>
              <a:rPr lang="fr-BE" sz="2800" i="0" u="none" strike="noStrike" cap="none">
                <a:solidFill>
                  <a:srgbClr val="FFFFFF"/>
                </a:solidFill>
                <a:latin typeface="Source Sans Pro"/>
                <a:ea typeface="Source Sans Pro"/>
                <a:cs typeface="Source Sans Pro"/>
                <a:sym typeface="Source Sans Pro"/>
              </a:rPr>
              <a:t>2 t</a:t>
            </a:r>
            <a:endParaRPr>
              <a:latin typeface="Source Sans Pro"/>
              <a:ea typeface="Source Sans Pro"/>
              <a:cs typeface="Source Sans Pro"/>
              <a:sym typeface="Source Sans Pro"/>
            </a:endParaRPr>
          </a:p>
        </p:txBody>
      </p:sp>
      <p:sp>
        <p:nvSpPr>
          <p:cNvPr id="7" name="Google Shape;272;p5">
            <a:extLst>
              <a:ext uri="{FF2B5EF4-FFF2-40B4-BE49-F238E27FC236}">
                <a16:creationId xmlns:a16="http://schemas.microsoft.com/office/drawing/2014/main" id="{AB0765A6-7B85-462F-E12F-091909FE6FA0}"/>
              </a:ext>
            </a:extLst>
          </p:cNvPr>
          <p:cNvSpPr/>
          <p:nvPr/>
        </p:nvSpPr>
        <p:spPr>
          <a:xfrm>
            <a:off x="5293332" y="4089387"/>
            <a:ext cx="1584000" cy="1440000"/>
          </a:xfrm>
          <a:prstGeom prst="rect">
            <a:avLst/>
          </a:prstGeom>
          <a:solidFill>
            <a:srgbClr val="62A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Twentieth Century"/>
              <a:buNone/>
            </a:pPr>
            <a:r>
              <a:rPr lang="fr-BE" sz="2800" i="0" u="none" strike="noStrike" cap="none">
                <a:solidFill>
                  <a:srgbClr val="FFFFFF"/>
                </a:solidFill>
                <a:latin typeface="Source Sans Pro"/>
                <a:ea typeface="Source Sans Pro"/>
                <a:cs typeface="Source Sans Pro"/>
                <a:sym typeface="Source Sans Pro"/>
              </a:rPr>
              <a:t>2,2 t</a:t>
            </a:r>
            <a:endParaRPr>
              <a:latin typeface="Source Sans Pro"/>
              <a:ea typeface="Source Sans Pro"/>
              <a:cs typeface="Source Sans Pro"/>
              <a:sym typeface="Source Sans Pro"/>
            </a:endParaRPr>
          </a:p>
        </p:txBody>
      </p:sp>
      <p:sp>
        <p:nvSpPr>
          <p:cNvPr id="8" name="Google Shape;273;p5">
            <a:extLst>
              <a:ext uri="{FF2B5EF4-FFF2-40B4-BE49-F238E27FC236}">
                <a16:creationId xmlns:a16="http://schemas.microsoft.com/office/drawing/2014/main" id="{5056DD15-D0EC-5E3C-3BF5-1C7E21D868FC}"/>
              </a:ext>
            </a:extLst>
          </p:cNvPr>
          <p:cNvSpPr/>
          <p:nvPr/>
        </p:nvSpPr>
        <p:spPr>
          <a:xfrm rot="-5400000">
            <a:off x="6436065" y="4557387"/>
            <a:ext cx="1440000" cy="504000"/>
          </a:xfrm>
          <a:prstGeom prst="rect">
            <a:avLst/>
          </a:prstGeom>
          <a:solidFill>
            <a:srgbClr val="8BCB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Twentieth Century"/>
              <a:buNone/>
            </a:pPr>
            <a:r>
              <a:rPr lang="fr-BE" sz="2000" i="0" u="none" strike="noStrike" cap="none">
                <a:solidFill>
                  <a:srgbClr val="FFFFFF"/>
                </a:solidFill>
                <a:latin typeface="Source Sans Pro"/>
                <a:ea typeface="Source Sans Pro"/>
                <a:cs typeface="Source Sans Pro"/>
                <a:sym typeface="Source Sans Pro"/>
              </a:rPr>
              <a:t>0,7 t</a:t>
            </a:r>
            <a:endParaRPr>
              <a:latin typeface="Source Sans Pro"/>
              <a:ea typeface="Source Sans Pro"/>
              <a:cs typeface="Source Sans Pro"/>
              <a:sym typeface="Source Sans Pro"/>
            </a:endParaRPr>
          </a:p>
        </p:txBody>
      </p:sp>
      <p:sp>
        <p:nvSpPr>
          <p:cNvPr id="9" name="Google Shape;274;p5">
            <a:extLst>
              <a:ext uri="{FF2B5EF4-FFF2-40B4-BE49-F238E27FC236}">
                <a16:creationId xmlns:a16="http://schemas.microsoft.com/office/drawing/2014/main" id="{01998906-C7E7-CEF9-FB3B-02F91FB21A6E}"/>
              </a:ext>
            </a:extLst>
          </p:cNvPr>
          <p:cNvSpPr/>
          <p:nvPr/>
        </p:nvSpPr>
        <p:spPr>
          <a:xfrm>
            <a:off x="7434798" y="4089387"/>
            <a:ext cx="1224000" cy="1440000"/>
          </a:xfrm>
          <a:prstGeom prst="rect">
            <a:avLst/>
          </a:prstGeom>
          <a:solidFill>
            <a:srgbClr val="FFAB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Twentieth Century"/>
              <a:buNone/>
            </a:pPr>
            <a:r>
              <a:rPr lang="fr-BE" sz="2800" i="0" u="none" strike="noStrike" cap="none">
                <a:solidFill>
                  <a:srgbClr val="FFFFFF"/>
                </a:solidFill>
                <a:latin typeface="Source Sans Pro"/>
                <a:ea typeface="Source Sans Pro"/>
                <a:cs typeface="Source Sans Pro"/>
                <a:sym typeface="Source Sans Pro"/>
              </a:rPr>
              <a:t>1,9 t</a:t>
            </a:r>
            <a:endParaRPr>
              <a:latin typeface="Source Sans Pro"/>
              <a:ea typeface="Source Sans Pro"/>
              <a:cs typeface="Source Sans Pro"/>
              <a:sym typeface="Source Sans Pro"/>
            </a:endParaRPr>
          </a:p>
        </p:txBody>
      </p:sp>
      <p:sp>
        <p:nvSpPr>
          <p:cNvPr id="10" name="Google Shape;275;p5">
            <a:extLst>
              <a:ext uri="{FF2B5EF4-FFF2-40B4-BE49-F238E27FC236}">
                <a16:creationId xmlns:a16="http://schemas.microsoft.com/office/drawing/2014/main" id="{7311B094-8890-884A-7EAA-3E7BB6F50DF2}"/>
              </a:ext>
            </a:extLst>
          </p:cNvPr>
          <p:cNvSpPr/>
          <p:nvPr/>
        </p:nvSpPr>
        <p:spPr>
          <a:xfrm>
            <a:off x="8685531" y="4089387"/>
            <a:ext cx="1008000" cy="1440000"/>
          </a:xfrm>
          <a:prstGeom prst="rect">
            <a:avLst/>
          </a:prstGeom>
          <a:solidFill>
            <a:srgbClr val="9966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Twentieth Century"/>
              <a:buNone/>
            </a:pPr>
            <a:r>
              <a:rPr lang="fr-BE" sz="2800" i="0" u="none" strike="noStrike" cap="none">
                <a:solidFill>
                  <a:srgbClr val="FFFFFF"/>
                </a:solidFill>
                <a:latin typeface="Source Sans Pro"/>
                <a:ea typeface="Source Sans Pro"/>
                <a:cs typeface="Source Sans Pro"/>
                <a:sym typeface="Source Sans Pro"/>
              </a:rPr>
              <a:t>1,4 t</a:t>
            </a:r>
            <a:endParaRPr>
              <a:latin typeface="Source Sans Pro"/>
              <a:ea typeface="Source Sans Pro"/>
              <a:cs typeface="Source Sans Pro"/>
              <a:sym typeface="Source Sans Pro"/>
            </a:endParaRPr>
          </a:p>
        </p:txBody>
      </p:sp>
      <p:sp>
        <p:nvSpPr>
          <p:cNvPr id="11" name="Google Shape;276;p5">
            <a:extLst>
              <a:ext uri="{FF2B5EF4-FFF2-40B4-BE49-F238E27FC236}">
                <a16:creationId xmlns:a16="http://schemas.microsoft.com/office/drawing/2014/main" id="{837513E0-7D42-8D6F-A17A-7D6CB9ADBAE4}"/>
              </a:ext>
            </a:extLst>
          </p:cNvPr>
          <p:cNvSpPr/>
          <p:nvPr/>
        </p:nvSpPr>
        <p:spPr>
          <a:xfrm>
            <a:off x="9720263" y="4089387"/>
            <a:ext cx="2232000" cy="1440000"/>
          </a:xfrm>
          <a:prstGeom prst="rect">
            <a:avLst/>
          </a:prstGeom>
          <a:solidFill>
            <a:srgbClr val="996633">
              <a:alpha val="498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Twentieth Century"/>
              <a:buNone/>
            </a:pPr>
            <a:r>
              <a:rPr lang="fr-BE" sz="2800">
                <a:solidFill>
                  <a:srgbClr val="FFFFFF"/>
                </a:solidFill>
                <a:latin typeface="Source Sans Pro"/>
                <a:ea typeface="Source Sans Pro"/>
                <a:cs typeface="Source Sans Pro"/>
                <a:sym typeface="Source Sans Pro"/>
              </a:rPr>
              <a:t>?</a:t>
            </a:r>
            <a:endParaRPr>
              <a:latin typeface="Source Sans Pro"/>
              <a:ea typeface="Source Sans Pro"/>
              <a:cs typeface="Source Sans Pro"/>
              <a:sym typeface="Source Sans Pro"/>
            </a:endParaRPr>
          </a:p>
        </p:txBody>
      </p:sp>
      <p:grpSp>
        <p:nvGrpSpPr>
          <p:cNvPr id="12" name="Google Shape;277;p5" descr="Lavage des mains contour">
            <a:extLst>
              <a:ext uri="{FF2B5EF4-FFF2-40B4-BE49-F238E27FC236}">
                <a16:creationId xmlns:a16="http://schemas.microsoft.com/office/drawing/2014/main" id="{DAD6DACE-12CC-2D9D-5F14-FCDE27521A86}"/>
              </a:ext>
            </a:extLst>
          </p:cNvPr>
          <p:cNvGrpSpPr/>
          <p:nvPr/>
        </p:nvGrpSpPr>
        <p:grpSpPr>
          <a:xfrm>
            <a:off x="8709338" y="3207883"/>
            <a:ext cx="857263" cy="731237"/>
            <a:chOff x="8709338" y="1211253"/>
            <a:chExt cx="857263" cy="731237"/>
          </a:xfrm>
        </p:grpSpPr>
        <p:sp>
          <p:nvSpPr>
            <p:cNvPr id="13" name="Google Shape;278;p5">
              <a:extLst>
                <a:ext uri="{FF2B5EF4-FFF2-40B4-BE49-F238E27FC236}">
                  <a16:creationId xmlns:a16="http://schemas.microsoft.com/office/drawing/2014/main" id="{C1D57AD0-8F39-30D5-00D4-2D24978DB8F6}"/>
                </a:ext>
              </a:extLst>
            </p:cNvPr>
            <p:cNvSpPr/>
            <p:nvPr/>
          </p:nvSpPr>
          <p:spPr>
            <a:xfrm>
              <a:off x="9112341" y="1211253"/>
              <a:ext cx="454260" cy="219744"/>
            </a:xfrm>
            <a:custGeom>
              <a:avLst/>
              <a:gdLst/>
              <a:ahLst/>
              <a:cxnLst/>
              <a:rect l="l" t="t" r="r" b="b"/>
              <a:pathLst>
                <a:path w="454260" h="219744" extrusionOk="0">
                  <a:moveTo>
                    <a:pt x="172092" y="19050"/>
                  </a:moveTo>
                  <a:lnTo>
                    <a:pt x="454261" y="19050"/>
                  </a:lnTo>
                  <a:lnTo>
                    <a:pt x="454261" y="0"/>
                  </a:lnTo>
                  <a:lnTo>
                    <a:pt x="172082" y="0"/>
                  </a:lnTo>
                  <a:cubicBezTo>
                    <a:pt x="77128" y="289"/>
                    <a:pt x="237" y="77220"/>
                    <a:pt x="0" y="172176"/>
                  </a:cubicBezTo>
                  <a:lnTo>
                    <a:pt x="0" y="219745"/>
                  </a:lnTo>
                  <a:lnTo>
                    <a:pt x="123091" y="219745"/>
                  </a:lnTo>
                  <a:lnTo>
                    <a:pt x="123091" y="172184"/>
                  </a:lnTo>
                  <a:cubicBezTo>
                    <a:pt x="123153" y="145142"/>
                    <a:pt x="145049" y="123229"/>
                    <a:pt x="172092" y="123146"/>
                  </a:cubicBezTo>
                  <a:lnTo>
                    <a:pt x="454261" y="123146"/>
                  </a:lnTo>
                  <a:lnTo>
                    <a:pt x="454261" y="104096"/>
                  </a:lnTo>
                  <a:lnTo>
                    <a:pt x="172082" y="104096"/>
                  </a:lnTo>
                  <a:cubicBezTo>
                    <a:pt x="134536" y="104208"/>
                    <a:pt x="104132" y="134629"/>
                    <a:pt x="104040" y="172176"/>
                  </a:cubicBezTo>
                  <a:lnTo>
                    <a:pt x="104041" y="200695"/>
                  </a:lnTo>
                  <a:lnTo>
                    <a:pt x="19050" y="200695"/>
                  </a:lnTo>
                  <a:lnTo>
                    <a:pt x="19050" y="172184"/>
                  </a:lnTo>
                  <a:cubicBezTo>
                    <a:pt x="19258" y="87733"/>
                    <a:pt x="87640" y="19309"/>
                    <a:pt x="172092"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 name="Google Shape;279;p5">
              <a:extLst>
                <a:ext uri="{FF2B5EF4-FFF2-40B4-BE49-F238E27FC236}">
                  <a16:creationId xmlns:a16="http://schemas.microsoft.com/office/drawing/2014/main" id="{B65E8B8D-A605-7C1A-D0FE-0FD4D3313905}"/>
                </a:ext>
              </a:extLst>
            </p:cNvPr>
            <p:cNvSpPr/>
            <p:nvPr/>
          </p:nvSpPr>
          <p:spPr>
            <a:xfrm>
              <a:off x="9052261" y="1478623"/>
              <a:ext cx="47625" cy="47625"/>
            </a:xfrm>
            <a:custGeom>
              <a:avLst/>
              <a:gdLst/>
              <a:ahLst/>
              <a:cxnLst/>
              <a:rect l="l" t="t" r="r" b="b"/>
              <a:pathLst>
                <a:path w="47625" h="47625" extrusionOk="0">
                  <a:moveTo>
                    <a:pt x="23813" y="47625"/>
                  </a:moveTo>
                  <a:cubicBezTo>
                    <a:pt x="36964" y="47625"/>
                    <a:pt x="47625" y="36964"/>
                    <a:pt x="47625" y="23813"/>
                  </a:cubicBezTo>
                  <a:cubicBezTo>
                    <a:pt x="47625" y="10661"/>
                    <a:pt x="36964" y="0"/>
                    <a:pt x="23813" y="0"/>
                  </a:cubicBezTo>
                  <a:cubicBezTo>
                    <a:pt x="10661" y="0"/>
                    <a:pt x="0" y="10661"/>
                    <a:pt x="0" y="23813"/>
                  </a:cubicBezTo>
                  <a:cubicBezTo>
                    <a:pt x="0" y="36964"/>
                    <a:pt x="10661" y="47625"/>
                    <a:pt x="23813" y="47625"/>
                  </a:cubicBezTo>
                  <a:close/>
                  <a:moveTo>
                    <a:pt x="23813" y="19050"/>
                  </a:moveTo>
                  <a:cubicBezTo>
                    <a:pt x="26442" y="19050"/>
                    <a:pt x="28575" y="21183"/>
                    <a:pt x="28575" y="23813"/>
                  </a:cubicBezTo>
                  <a:cubicBezTo>
                    <a:pt x="28575" y="26442"/>
                    <a:pt x="26442" y="28575"/>
                    <a:pt x="23813" y="28575"/>
                  </a:cubicBezTo>
                  <a:cubicBezTo>
                    <a:pt x="21182" y="28575"/>
                    <a:pt x="19050" y="26442"/>
                    <a:pt x="19050" y="23813"/>
                  </a:cubicBezTo>
                  <a:cubicBezTo>
                    <a:pt x="19053" y="21184"/>
                    <a:pt x="21184" y="19053"/>
                    <a:pt x="23813"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 name="Google Shape;280;p5">
              <a:extLst>
                <a:ext uri="{FF2B5EF4-FFF2-40B4-BE49-F238E27FC236}">
                  <a16:creationId xmlns:a16="http://schemas.microsoft.com/office/drawing/2014/main" id="{FA60490A-0DE3-73E3-38A2-D739D3D37946}"/>
                </a:ext>
              </a:extLst>
            </p:cNvPr>
            <p:cNvSpPr/>
            <p:nvPr/>
          </p:nvSpPr>
          <p:spPr>
            <a:xfrm>
              <a:off x="9004636" y="1564348"/>
              <a:ext cx="57150" cy="57150"/>
            </a:xfrm>
            <a:custGeom>
              <a:avLst/>
              <a:gdLst/>
              <a:ahLst/>
              <a:cxnLst/>
              <a:rect l="l" t="t" r="r" b="b"/>
              <a:pathLst>
                <a:path w="57150" h="57150" extrusionOk="0">
                  <a:moveTo>
                    <a:pt x="28575" y="57150"/>
                  </a:moveTo>
                  <a:cubicBezTo>
                    <a:pt x="44356" y="57150"/>
                    <a:pt x="57150" y="44357"/>
                    <a:pt x="57150" y="28575"/>
                  </a:cubicBezTo>
                  <a:cubicBezTo>
                    <a:pt x="57150" y="12793"/>
                    <a:pt x="44356" y="0"/>
                    <a:pt x="28575" y="0"/>
                  </a:cubicBezTo>
                  <a:cubicBezTo>
                    <a:pt x="12793" y="0"/>
                    <a:pt x="0" y="12793"/>
                    <a:pt x="0" y="28575"/>
                  </a:cubicBezTo>
                  <a:cubicBezTo>
                    <a:pt x="0" y="44356"/>
                    <a:pt x="12793" y="57150"/>
                    <a:pt x="28575" y="57150"/>
                  </a:cubicBezTo>
                  <a:close/>
                  <a:moveTo>
                    <a:pt x="28575" y="19050"/>
                  </a:moveTo>
                  <a:cubicBezTo>
                    <a:pt x="33836" y="19050"/>
                    <a:pt x="38100" y="23314"/>
                    <a:pt x="38100" y="28575"/>
                  </a:cubicBezTo>
                  <a:cubicBezTo>
                    <a:pt x="38100" y="33836"/>
                    <a:pt x="33836" y="38100"/>
                    <a:pt x="28575" y="38100"/>
                  </a:cubicBezTo>
                  <a:cubicBezTo>
                    <a:pt x="23314" y="38100"/>
                    <a:pt x="19050" y="33836"/>
                    <a:pt x="19050" y="28575"/>
                  </a:cubicBezTo>
                  <a:cubicBezTo>
                    <a:pt x="19056" y="23317"/>
                    <a:pt x="23316" y="19056"/>
                    <a:pt x="28575"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 name="Google Shape;281;p5">
              <a:extLst>
                <a:ext uri="{FF2B5EF4-FFF2-40B4-BE49-F238E27FC236}">
                  <a16:creationId xmlns:a16="http://schemas.microsoft.com/office/drawing/2014/main" id="{CE511BE3-B0C0-C7E1-2937-9482FB0F91A5}"/>
                </a:ext>
              </a:extLst>
            </p:cNvPr>
            <p:cNvSpPr/>
            <p:nvPr/>
          </p:nvSpPr>
          <p:spPr>
            <a:xfrm>
              <a:off x="9285623" y="1545298"/>
              <a:ext cx="47625" cy="47625"/>
            </a:xfrm>
            <a:custGeom>
              <a:avLst/>
              <a:gdLst/>
              <a:ahLst/>
              <a:cxnLst/>
              <a:rect l="l" t="t" r="r" b="b"/>
              <a:pathLst>
                <a:path w="47625" h="47625" extrusionOk="0">
                  <a:moveTo>
                    <a:pt x="47625" y="23813"/>
                  </a:moveTo>
                  <a:cubicBezTo>
                    <a:pt x="47625" y="10661"/>
                    <a:pt x="36964" y="0"/>
                    <a:pt x="23813" y="0"/>
                  </a:cubicBezTo>
                  <a:cubicBezTo>
                    <a:pt x="10661" y="0"/>
                    <a:pt x="0" y="10661"/>
                    <a:pt x="0" y="23813"/>
                  </a:cubicBezTo>
                  <a:cubicBezTo>
                    <a:pt x="0" y="36964"/>
                    <a:pt x="10661" y="47625"/>
                    <a:pt x="23813" y="47625"/>
                  </a:cubicBezTo>
                  <a:cubicBezTo>
                    <a:pt x="36964" y="47625"/>
                    <a:pt x="47625" y="36964"/>
                    <a:pt x="47625" y="23813"/>
                  </a:cubicBezTo>
                  <a:close/>
                  <a:moveTo>
                    <a:pt x="19050" y="23813"/>
                  </a:moveTo>
                  <a:cubicBezTo>
                    <a:pt x="19050" y="21183"/>
                    <a:pt x="21182" y="19050"/>
                    <a:pt x="23813" y="19050"/>
                  </a:cubicBezTo>
                  <a:cubicBezTo>
                    <a:pt x="26442" y="19050"/>
                    <a:pt x="28575" y="21183"/>
                    <a:pt x="28575" y="23813"/>
                  </a:cubicBezTo>
                  <a:cubicBezTo>
                    <a:pt x="28575" y="26442"/>
                    <a:pt x="26442" y="28575"/>
                    <a:pt x="23813" y="28575"/>
                  </a:cubicBezTo>
                  <a:cubicBezTo>
                    <a:pt x="21184" y="28572"/>
                    <a:pt x="19053" y="26441"/>
                    <a:pt x="19050" y="2381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282;p5">
              <a:extLst>
                <a:ext uri="{FF2B5EF4-FFF2-40B4-BE49-F238E27FC236}">
                  <a16:creationId xmlns:a16="http://schemas.microsoft.com/office/drawing/2014/main" id="{59F814D1-2DDC-DF8F-B7BF-BEDF786D3387}"/>
                </a:ext>
              </a:extLst>
            </p:cNvPr>
            <p:cNvSpPr/>
            <p:nvPr/>
          </p:nvSpPr>
          <p:spPr>
            <a:xfrm>
              <a:off x="9124829" y="1459573"/>
              <a:ext cx="105204" cy="161925"/>
            </a:xfrm>
            <a:custGeom>
              <a:avLst/>
              <a:gdLst/>
              <a:ahLst/>
              <a:cxnLst/>
              <a:rect l="l" t="t" r="r" b="b"/>
              <a:pathLst>
                <a:path w="105204" h="161925" extrusionOk="0">
                  <a:moveTo>
                    <a:pt x="53240" y="161920"/>
                  </a:moveTo>
                  <a:cubicBezTo>
                    <a:pt x="82296" y="161560"/>
                    <a:pt x="105559" y="137713"/>
                    <a:pt x="105200" y="108656"/>
                  </a:cubicBezTo>
                  <a:cubicBezTo>
                    <a:pt x="105200" y="74995"/>
                    <a:pt x="52599" y="0"/>
                    <a:pt x="52599" y="0"/>
                  </a:cubicBezTo>
                  <a:cubicBezTo>
                    <a:pt x="52599" y="0"/>
                    <a:pt x="-3" y="74782"/>
                    <a:pt x="4" y="108656"/>
                  </a:cubicBezTo>
                  <a:cubicBezTo>
                    <a:pt x="-1" y="109081"/>
                    <a:pt x="-1" y="109507"/>
                    <a:pt x="4" y="109931"/>
                  </a:cubicBezTo>
                  <a:cubicBezTo>
                    <a:pt x="342" y="138734"/>
                    <a:pt x="23782" y="161911"/>
                    <a:pt x="52587" y="161925"/>
                  </a:cubicBezTo>
                  <a:close/>
                  <a:moveTo>
                    <a:pt x="19052" y="109670"/>
                  </a:moveTo>
                  <a:lnTo>
                    <a:pt x="19054" y="108652"/>
                  </a:lnTo>
                  <a:cubicBezTo>
                    <a:pt x="19050" y="94083"/>
                    <a:pt x="35653" y="61980"/>
                    <a:pt x="52581" y="34670"/>
                  </a:cubicBezTo>
                  <a:cubicBezTo>
                    <a:pt x="69522" y="62054"/>
                    <a:pt x="86150" y="94238"/>
                    <a:pt x="86151" y="108887"/>
                  </a:cubicBezTo>
                  <a:cubicBezTo>
                    <a:pt x="86398" y="127415"/>
                    <a:pt x="71578" y="142636"/>
                    <a:pt x="53049" y="142883"/>
                  </a:cubicBezTo>
                  <a:cubicBezTo>
                    <a:pt x="34521" y="143129"/>
                    <a:pt x="19300" y="128309"/>
                    <a:pt x="19053" y="109780"/>
                  </a:cubicBezTo>
                  <a:cubicBezTo>
                    <a:pt x="19052" y="109744"/>
                    <a:pt x="19052" y="109707"/>
                    <a:pt x="19052" y="10967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283;p5">
              <a:extLst>
                <a:ext uri="{FF2B5EF4-FFF2-40B4-BE49-F238E27FC236}">
                  <a16:creationId xmlns:a16="http://schemas.microsoft.com/office/drawing/2014/main" id="{6D929BA2-9F37-7CEC-0059-654381D02AD0}"/>
                </a:ext>
              </a:extLst>
            </p:cNvPr>
            <p:cNvSpPr/>
            <p:nvPr/>
          </p:nvSpPr>
          <p:spPr>
            <a:xfrm>
              <a:off x="8709338" y="1698162"/>
              <a:ext cx="494510" cy="135205"/>
            </a:xfrm>
            <a:custGeom>
              <a:avLst/>
              <a:gdLst/>
              <a:ahLst/>
              <a:cxnLst/>
              <a:rect l="l" t="t" r="r" b="b"/>
              <a:pathLst>
                <a:path w="494510" h="135205" extrusionOk="0">
                  <a:moveTo>
                    <a:pt x="266704" y="19050"/>
                  </a:moveTo>
                  <a:lnTo>
                    <a:pt x="453744" y="19050"/>
                  </a:lnTo>
                  <a:cubicBezTo>
                    <a:pt x="465703" y="19025"/>
                    <a:pt x="475419" y="28700"/>
                    <a:pt x="475444" y="40659"/>
                  </a:cubicBezTo>
                  <a:cubicBezTo>
                    <a:pt x="475469" y="52619"/>
                    <a:pt x="465795" y="62334"/>
                    <a:pt x="453835" y="62359"/>
                  </a:cubicBezTo>
                  <a:cubicBezTo>
                    <a:pt x="453805" y="62359"/>
                    <a:pt x="453774" y="62359"/>
                    <a:pt x="453744" y="62359"/>
                  </a:cubicBezTo>
                  <a:lnTo>
                    <a:pt x="313464" y="62359"/>
                  </a:lnTo>
                  <a:cubicBezTo>
                    <a:pt x="308204" y="62359"/>
                    <a:pt x="303939" y="66624"/>
                    <a:pt x="303939" y="71884"/>
                  </a:cubicBezTo>
                  <a:cubicBezTo>
                    <a:pt x="303939" y="77145"/>
                    <a:pt x="308204" y="81409"/>
                    <a:pt x="313464" y="81409"/>
                  </a:cubicBezTo>
                  <a:lnTo>
                    <a:pt x="453744" y="81409"/>
                  </a:lnTo>
                  <a:cubicBezTo>
                    <a:pt x="476225" y="81443"/>
                    <a:pt x="494476" y="63248"/>
                    <a:pt x="494511" y="40767"/>
                  </a:cubicBezTo>
                  <a:cubicBezTo>
                    <a:pt x="494545" y="18287"/>
                    <a:pt x="476349" y="34"/>
                    <a:pt x="453869" y="0"/>
                  </a:cubicBezTo>
                  <a:cubicBezTo>
                    <a:pt x="453828" y="0"/>
                    <a:pt x="453786" y="0"/>
                    <a:pt x="453744" y="0"/>
                  </a:cubicBezTo>
                  <a:lnTo>
                    <a:pt x="266704" y="0"/>
                  </a:lnTo>
                  <a:cubicBezTo>
                    <a:pt x="252392" y="109"/>
                    <a:pt x="238351" y="3926"/>
                    <a:pt x="225953" y="11079"/>
                  </a:cubicBezTo>
                  <a:lnTo>
                    <a:pt x="5399" y="117091"/>
                  </a:lnTo>
                  <a:cubicBezTo>
                    <a:pt x="658" y="119372"/>
                    <a:pt x="-1337" y="125064"/>
                    <a:pt x="944" y="129807"/>
                  </a:cubicBezTo>
                  <a:cubicBezTo>
                    <a:pt x="3225" y="134548"/>
                    <a:pt x="8918" y="136543"/>
                    <a:pt x="13659" y="134262"/>
                  </a:cubicBezTo>
                  <a:lnTo>
                    <a:pt x="234809" y="27933"/>
                  </a:lnTo>
                  <a:cubicBezTo>
                    <a:pt x="244473" y="22215"/>
                    <a:pt x="255476" y="19151"/>
                    <a:pt x="266704"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284;p5">
              <a:extLst>
                <a:ext uri="{FF2B5EF4-FFF2-40B4-BE49-F238E27FC236}">
                  <a16:creationId xmlns:a16="http://schemas.microsoft.com/office/drawing/2014/main" id="{6EA7B144-A2FB-9266-6709-9699DF07C6FC}"/>
                </a:ext>
              </a:extLst>
            </p:cNvPr>
            <p:cNvSpPr/>
            <p:nvPr/>
          </p:nvSpPr>
          <p:spPr>
            <a:xfrm>
              <a:off x="8818453" y="1635014"/>
              <a:ext cx="595748" cy="307476"/>
            </a:xfrm>
            <a:custGeom>
              <a:avLst/>
              <a:gdLst/>
              <a:ahLst/>
              <a:cxnLst/>
              <a:rect l="l" t="t" r="r" b="b"/>
              <a:pathLst>
                <a:path w="595748" h="307476" extrusionOk="0">
                  <a:moveTo>
                    <a:pt x="555053" y="8"/>
                  </a:moveTo>
                  <a:cubicBezTo>
                    <a:pt x="547584" y="-146"/>
                    <a:pt x="540238" y="1923"/>
                    <a:pt x="533948" y="5952"/>
                  </a:cubicBezTo>
                  <a:lnTo>
                    <a:pt x="400681" y="82347"/>
                  </a:lnTo>
                  <a:cubicBezTo>
                    <a:pt x="396125" y="84970"/>
                    <a:pt x="394556" y="90791"/>
                    <a:pt x="397179" y="95348"/>
                  </a:cubicBezTo>
                  <a:cubicBezTo>
                    <a:pt x="399795" y="99894"/>
                    <a:pt x="405595" y="101467"/>
                    <a:pt x="410150" y="98867"/>
                  </a:cubicBezTo>
                  <a:lnTo>
                    <a:pt x="543966" y="22137"/>
                  </a:lnTo>
                  <a:cubicBezTo>
                    <a:pt x="547263" y="20009"/>
                    <a:pt x="551131" y="18935"/>
                    <a:pt x="555053" y="19058"/>
                  </a:cubicBezTo>
                  <a:cubicBezTo>
                    <a:pt x="567005" y="19073"/>
                    <a:pt x="576688" y="28761"/>
                    <a:pt x="576699" y="40712"/>
                  </a:cubicBezTo>
                  <a:cubicBezTo>
                    <a:pt x="576398" y="47123"/>
                    <a:pt x="573667" y="53180"/>
                    <a:pt x="569061" y="57651"/>
                  </a:cubicBezTo>
                  <a:lnTo>
                    <a:pt x="355465" y="213809"/>
                  </a:lnTo>
                  <a:cubicBezTo>
                    <a:pt x="351669" y="216674"/>
                    <a:pt x="347050" y="218239"/>
                    <a:pt x="342294" y="218274"/>
                  </a:cubicBezTo>
                  <a:lnTo>
                    <a:pt x="196563" y="218274"/>
                  </a:lnTo>
                  <a:cubicBezTo>
                    <a:pt x="116373" y="218274"/>
                    <a:pt x="51177" y="242812"/>
                    <a:pt x="2790" y="291219"/>
                  </a:cubicBezTo>
                  <a:cubicBezTo>
                    <a:pt x="-930" y="294937"/>
                    <a:pt x="-930" y="300968"/>
                    <a:pt x="2790" y="304687"/>
                  </a:cubicBezTo>
                  <a:cubicBezTo>
                    <a:pt x="6508" y="308407"/>
                    <a:pt x="12538" y="308407"/>
                    <a:pt x="16258" y="304687"/>
                  </a:cubicBezTo>
                  <a:cubicBezTo>
                    <a:pt x="60953" y="259992"/>
                    <a:pt x="121610" y="237324"/>
                    <a:pt x="196563" y="237324"/>
                  </a:cubicBezTo>
                  <a:lnTo>
                    <a:pt x="342294" y="237324"/>
                  </a:lnTo>
                  <a:cubicBezTo>
                    <a:pt x="351054" y="237288"/>
                    <a:pt x="359575" y="234459"/>
                    <a:pt x="366618" y="229250"/>
                  </a:cubicBezTo>
                  <a:lnTo>
                    <a:pt x="580930" y="72571"/>
                  </a:lnTo>
                  <a:lnTo>
                    <a:pt x="582047" y="71613"/>
                  </a:lnTo>
                  <a:cubicBezTo>
                    <a:pt x="590546" y="63548"/>
                    <a:pt x="595477" y="52427"/>
                    <a:pt x="595749" y="40713"/>
                  </a:cubicBezTo>
                  <a:cubicBezTo>
                    <a:pt x="595725" y="18247"/>
                    <a:pt x="577521" y="38"/>
                    <a:pt x="555053" y="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20" name="Google Shape;285;p5" descr="École contour">
            <a:extLst>
              <a:ext uri="{FF2B5EF4-FFF2-40B4-BE49-F238E27FC236}">
                <a16:creationId xmlns:a16="http://schemas.microsoft.com/office/drawing/2014/main" id="{C079CC2D-0019-120C-CB4F-E45DFAAC0B12}"/>
              </a:ext>
            </a:extLst>
          </p:cNvPr>
          <p:cNvGrpSpPr/>
          <p:nvPr/>
        </p:nvGrpSpPr>
        <p:grpSpPr>
          <a:xfrm>
            <a:off x="9723056" y="3272370"/>
            <a:ext cx="704850" cy="602189"/>
            <a:chOff x="9723056" y="1275740"/>
            <a:chExt cx="704850" cy="602189"/>
          </a:xfrm>
        </p:grpSpPr>
        <p:sp>
          <p:nvSpPr>
            <p:cNvPr id="21" name="Google Shape;286;p5">
              <a:extLst>
                <a:ext uri="{FF2B5EF4-FFF2-40B4-BE49-F238E27FC236}">
                  <a16:creationId xmlns:a16="http://schemas.microsoft.com/office/drawing/2014/main" id="{E5CA60A9-2343-E715-0724-2D7103543ABB}"/>
                </a:ext>
              </a:extLst>
            </p:cNvPr>
            <p:cNvSpPr/>
            <p:nvPr/>
          </p:nvSpPr>
          <p:spPr>
            <a:xfrm>
              <a:off x="10037378" y="1477794"/>
              <a:ext cx="76202" cy="76202"/>
            </a:xfrm>
            <a:custGeom>
              <a:avLst/>
              <a:gdLst/>
              <a:ahLst/>
              <a:cxnLst/>
              <a:rect l="l" t="t" r="r" b="b"/>
              <a:pathLst>
                <a:path w="76202" h="76202" extrusionOk="0">
                  <a:moveTo>
                    <a:pt x="38102" y="76200"/>
                  </a:moveTo>
                  <a:cubicBezTo>
                    <a:pt x="59144" y="76200"/>
                    <a:pt x="76202" y="59142"/>
                    <a:pt x="76202" y="38100"/>
                  </a:cubicBezTo>
                  <a:cubicBezTo>
                    <a:pt x="76202" y="17058"/>
                    <a:pt x="59144" y="0"/>
                    <a:pt x="38102" y="0"/>
                  </a:cubicBezTo>
                  <a:cubicBezTo>
                    <a:pt x="17061" y="0"/>
                    <a:pt x="2" y="17058"/>
                    <a:pt x="2" y="38100"/>
                  </a:cubicBezTo>
                  <a:cubicBezTo>
                    <a:pt x="-220" y="58920"/>
                    <a:pt x="16478" y="75978"/>
                    <a:pt x="37298" y="76200"/>
                  </a:cubicBezTo>
                  <a:cubicBezTo>
                    <a:pt x="37566" y="76203"/>
                    <a:pt x="37835" y="76203"/>
                    <a:pt x="38102" y="76200"/>
                  </a:cubicBezTo>
                  <a:close/>
                  <a:moveTo>
                    <a:pt x="38102" y="19050"/>
                  </a:moveTo>
                  <a:cubicBezTo>
                    <a:pt x="48623" y="19050"/>
                    <a:pt x="57152" y="27579"/>
                    <a:pt x="57152" y="38100"/>
                  </a:cubicBezTo>
                  <a:cubicBezTo>
                    <a:pt x="57152" y="48621"/>
                    <a:pt x="48623" y="57150"/>
                    <a:pt x="38102" y="57150"/>
                  </a:cubicBezTo>
                  <a:cubicBezTo>
                    <a:pt x="27581" y="57150"/>
                    <a:pt x="19052" y="48621"/>
                    <a:pt x="19052" y="38100"/>
                  </a:cubicBezTo>
                  <a:cubicBezTo>
                    <a:pt x="18813" y="27808"/>
                    <a:pt x="26963" y="19271"/>
                    <a:pt x="37254" y="19031"/>
                  </a:cubicBezTo>
                  <a:cubicBezTo>
                    <a:pt x="37537" y="19025"/>
                    <a:pt x="37819" y="19024"/>
                    <a:pt x="38102" y="1903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 name="Google Shape;287;p5">
              <a:extLst>
                <a:ext uri="{FF2B5EF4-FFF2-40B4-BE49-F238E27FC236}">
                  <a16:creationId xmlns:a16="http://schemas.microsoft.com/office/drawing/2014/main" id="{E9A3356B-94CE-EDAF-9FE7-0DBDB2A19829}"/>
                </a:ext>
              </a:extLst>
            </p:cNvPr>
            <p:cNvSpPr/>
            <p:nvPr/>
          </p:nvSpPr>
          <p:spPr>
            <a:xfrm>
              <a:off x="9723056" y="1275740"/>
              <a:ext cx="704850" cy="602189"/>
            </a:xfrm>
            <a:custGeom>
              <a:avLst/>
              <a:gdLst/>
              <a:ahLst/>
              <a:cxnLst/>
              <a:rect l="l" t="t" r="r" b="b"/>
              <a:pathLst>
                <a:path w="704850" h="602189" extrusionOk="0">
                  <a:moveTo>
                    <a:pt x="476250" y="259204"/>
                  </a:moveTo>
                  <a:lnTo>
                    <a:pt x="476250" y="216427"/>
                  </a:lnTo>
                  <a:lnTo>
                    <a:pt x="480212" y="220389"/>
                  </a:lnTo>
                  <a:lnTo>
                    <a:pt x="529838" y="170259"/>
                  </a:lnTo>
                  <a:lnTo>
                    <a:pt x="352425" y="0"/>
                  </a:lnTo>
                  <a:lnTo>
                    <a:pt x="171145" y="173165"/>
                  </a:lnTo>
                  <a:lnTo>
                    <a:pt x="221685" y="223371"/>
                  </a:lnTo>
                  <a:lnTo>
                    <a:pt x="228600" y="216446"/>
                  </a:lnTo>
                  <a:lnTo>
                    <a:pt x="228600" y="259204"/>
                  </a:lnTo>
                  <a:lnTo>
                    <a:pt x="0" y="259204"/>
                  </a:lnTo>
                  <a:lnTo>
                    <a:pt x="0" y="602190"/>
                  </a:lnTo>
                  <a:lnTo>
                    <a:pt x="285750" y="602190"/>
                  </a:lnTo>
                  <a:lnTo>
                    <a:pt x="285750" y="498158"/>
                  </a:lnTo>
                  <a:cubicBezTo>
                    <a:pt x="285750" y="461334"/>
                    <a:pt x="315601" y="431483"/>
                    <a:pt x="352425" y="431483"/>
                  </a:cubicBezTo>
                  <a:cubicBezTo>
                    <a:pt x="389249" y="431483"/>
                    <a:pt x="419100" y="461334"/>
                    <a:pt x="419100" y="498158"/>
                  </a:cubicBezTo>
                  <a:lnTo>
                    <a:pt x="419100" y="602190"/>
                  </a:lnTo>
                  <a:lnTo>
                    <a:pt x="704850" y="602190"/>
                  </a:lnTo>
                  <a:lnTo>
                    <a:pt x="704850" y="259204"/>
                  </a:lnTo>
                  <a:close/>
                  <a:moveTo>
                    <a:pt x="221637" y="196472"/>
                  </a:moveTo>
                  <a:lnTo>
                    <a:pt x="198444" y="173431"/>
                  </a:lnTo>
                  <a:lnTo>
                    <a:pt x="352425" y="26422"/>
                  </a:lnTo>
                  <a:lnTo>
                    <a:pt x="502701" y="170612"/>
                  </a:lnTo>
                  <a:lnTo>
                    <a:pt x="480174" y="193358"/>
                  </a:lnTo>
                  <a:lnTo>
                    <a:pt x="476250" y="189481"/>
                  </a:lnTo>
                  <a:lnTo>
                    <a:pt x="476250" y="189414"/>
                  </a:lnTo>
                  <a:lnTo>
                    <a:pt x="352425" y="65589"/>
                  </a:lnTo>
                  <a:lnTo>
                    <a:pt x="228600" y="189414"/>
                  </a:lnTo>
                  <a:lnTo>
                    <a:pt x="228600" y="189547"/>
                  </a:lnTo>
                  <a:close/>
                  <a:moveTo>
                    <a:pt x="685800" y="583140"/>
                  </a:moveTo>
                  <a:lnTo>
                    <a:pt x="438150" y="583140"/>
                  </a:lnTo>
                  <a:lnTo>
                    <a:pt x="438150" y="498158"/>
                  </a:lnTo>
                  <a:cubicBezTo>
                    <a:pt x="438150" y="450813"/>
                    <a:pt x="399770" y="412433"/>
                    <a:pt x="352425" y="412433"/>
                  </a:cubicBezTo>
                  <a:cubicBezTo>
                    <a:pt x="305080" y="412433"/>
                    <a:pt x="266700" y="450813"/>
                    <a:pt x="266700" y="498158"/>
                  </a:cubicBezTo>
                  <a:lnTo>
                    <a:pt x="266700" y="583140"/>
                  </a:lnTo>
                  <a:lnTo>
                    <a:pt x="19050" y="583140"/>
                  </a:lnTo>
                  <a:lnTo>
                    <a:pt x="19050" y="278254"/>
                  </a:lnTo>
                  <a:lnTo>
                    <a:pt x="247650" y="278254"/>
                  </a:lnTo>
                  <a:lnTo>
                    <a:pt x="247650" y="197396"/>
                  </a:lnTo>
                  <a:lnTo>
                    <a:pt x="260423" y="184623"/>
                  </a:lnTo>
                  <a:lnTo>
                    <a:pt x="260423" y="184623"/>
                  </a:lnTo>
                  <a:lnTo>
                    <a:pt x="352425" y="92497"/>
                  </a:lnTo>
                  <a:lnTo>
                    <a:pt x="436055" y="176146"/>
                  </a:lnTo>
                  <a:lnTo>
                    <a:pt x="436055" y="176146"/>
                  </a:lnTo>
                  <a:lnTo>
                    <a:pt x="457200" y="197377"/>
                  </a:lnTo>
                  <a:lnTo>
                    <a:pt x="457200" y="278254"/>
                  </a:lnTo>
                  <a:lnTo>
                    <a:pt x="685800" y="27825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 name="Google Shape;288;p5">
              <a:extLst>
                <a:ext uri="{FF2B5EF4-FFF2-40B4-BE49-F238E27FC236}">
                  <a16:creationId xmlns:a16="http://schemas.microsoft.com/office/drawing/2014/main" id="{D7B2C641-ACE9-6BEE-D5D3-7F6597BB05E1}"/>
                </a:ext>
              </a:extLst>
            </p:cNvPr>
            <p:cNvSpPr/>
            <p:nvPr/>
          </p:nvSpPr>
          <p:spPr>
            <a:xfrm>
              <a:off x="9799256" y="1611973"/>
              <a:ext cx="19050" cy="76200"/>
            </a:xfrm>
            <a:custGeom>
              <a:avLst/>
              <a:gdLst/>
              <a:ahLst/>
              <a:cxnLst/>
              <a:rect l="l" t="t" r="r" b="b"/>
              <a:pathLst>
                <a:path w="19050" h="76200" extrusionOk="0">
                  <a:moveTo>
                    <a:pt x="0" y="0"/>
                  </a:moveTo>
                  <a:lnTo>
                    <a:pt x="19050" y="0"/>
                  </a:lnTo>
                  <a:lnTo>
                    <a:pt x="19050" y="76200"/>
                  </a:lnTo>
                  <a:lnTo>
                    <a:pt x="0" y="762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289;p5">
              <a:extLst>
                <a:ext uri="{FF2B5EF4-FFF2-40B4-BE49-F238E27FC236}">
                  <a16:creationId xmlns:a16="http://schemas.microsoft.com/office/drawing/2014/main" id="{2F928B6D-43BB-A87D-54B3-B22BD4C2331D}"/>
                </a:ext>
              </a:extLst>
            </p:cNvPr>
            <p:cNvSpPr/>
            <p:nvPr/>
          </p:nvSpPr>
          <p:spPr>
            <a:xfrm>
              <a:off x="9856406" y="1611973"/>
              <a:ext cx="19050" cy="76200"/>
            </a:xfrm>
            <a:custGeom>
              <a:avLst/>
              <a:gdLst/>
              <a:ahLst/>
              <a:cxnLst/>
              <a:rect l="l" t="t" r="r" b="b"/>
              <a:pathLst>
                <a:path w="19050" h="76200" extrusionOk="0">
                  <a:moveTo>
                    <a:pt x="0" y="0"/>
                  </a:moveTo>
                  <a:lnTo>
                    <a:pt x="19050" y="0"/>
                  </a:lnTo>
                  <a:lnTo>
                    <a:pt x="19050" y="76200"/>
                  </a:lnTo>
                  <a:lnTo>
                    <a:pt x="0" y="762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 name="Google Shape;290;p5">
              <a:extLst>
                <a:ext uri="{FF2B5EF4-FFF2-40B4-BE49-F238E27FC236}">
                  <a16:creationId xmlns:a16="http://schemas.microsoft.com/office/drawing/2014/main" id="{75F53CF0-DCF2-2968-7927-AE23B569FDE5}"/>
                </a:ext>
              </a:extLst>
            </p:cNvPr>
            <p:cNvSpPr/>
            <p:nvPr/>
          </p:nvSpPr>
          <p:spPr>
            <a:xfrm>
              <a:off x="9799256" y="1726273"/>
              <a:ext cx="19050" cy="76200"/>
            </a:xfrm>
            <a:custGeom>
              <a:avLst/>
              <a:gdLst/>
              <a:ahLst/>
              <a:cxnLst/>
              <a:rect l="l" t="t" r="r" b="b"/>
              <a:pathLst>
                <a:path w="19050" h="76200" extrusionOk="0">
                  <a:moveTo>
                    <a:pt x="0" y="0"/>
                  </a:moveTo>
                  <a:lnTo>
                    <a:pt x="19050" y="0"/>
                  </a:lnTo>
                  <a:lnTo>
                    <a:pt x="19050" y="76200"/>
                  </a:lnTo>
                  <a:lnTo>
                    <a:pt x="0" y="762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 name="Google Shape;291;p5">
              <a:extLst>
                <a:ext uri="{FF2B5EF4-FFF2-40B4-BE49-F238E27FC236}">
                  <a16:creationId xmlns:a16="http://schemas.microsoft.com/office/drawing/2014/main" id="{E41ACA5B-95E2-5E98-3D68-3C806D37DE03}"/>
                </a:ext>
              </a:extLst>
            </p:cNvPr>
            <p:cNvSpPr/>
            <p:nvPr/>
          </p:nvSpPr>
          <p:spPr>
            <a:xfrm>
              <a:off x="9856406" y="1726273"/>
              <a:ext cx="19050" cy="76200"/>
            </a:xfrm>
            <a:custGeom>
              <a:avLst/>
              <a:gdLst/>
              <a:ahLst/>
              <a:cxnLst/>
              <a:rect l="l" t="t" r="r" b="b"/>
              <a:pathLst>
                <a:path w="19050" h="76200" extrusionOk="0">
                  <a:moveTo>
                    <a:pt x="0" y="0"/>
                  </a:moveTo>
                  <a:lnTo>
                    <a:pt x="19050" y="0"/>
                  </a:lnTo>
                  <a:lnTo>
                    <a:pt x="19050" y="76200"/>
                  </a:lnTo>
                  <a:lnTo>
                    <a:pt x="0" y="762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 name="Google Shape;292;p5">
              <a:extLst>
                <a:ext uri="{FF2B5EF4-FFF2-40B4-BE49-F238E27FC236}">
                  <a16:creationId xmlns:a16="http://schemas.microsoft.com/office/drawing/2014/main" id="{BB3E3372-0B10-8F86-1FB6-44BC17EA713A}"/>
                </a:ext>
              </a:extLst>
            </p:cNvPr>
            <p:cNvSpPr/>
            <p:nvPr/>
          </p:nvSpPr>
          <p:spPr>
            <a:xfrm>
              <a:off x="9913556" y="1611973"/>
              <a:ext cx="19050" cy="76200"/>
            </a:xfrm>
            <a:custGeom>
              <a:avLst/>
              <a:gdLst/>
              <a:ahLst/>
              <a:cxnLst/>
              <a:rect l="l" t="t" r="r" b="b"/>
              <a:pathLst>
                <a:path w="19050" h="76200" extrusionOk="0">
                  <a:moveTo>
                    <a:pt x="0" y="0"/>
                  </a:moveTo>
                  <a:lnTo>
                    <a:pt x="19050" y="0"/>
                  </a:lnTo>
                  <a:lnTo>
                    <a:pt x="19050" y="76200"/>
                  </a:lnTo>
                  <a:lnTo>
                    <a:pt x="0" y="762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 name="Google Shape;293;p5">
              <a:extLst>
                <a:ext uri="{FF2B5EF4-FFF2-40B4-BE49-F238E27FC236}">
                  <a16:creationId xmlns:a16="http://schemas.microsoft.com/office/drawing/2014/main" id="{F5C69FA4-66EA-3392-FCBC-439AA4D000B7}"/>
                </a:ext>
              </a:extLst>
            </p:cNvPr>
            <p:cNvSpPr/>
            <p:nvPr/>
          </p:nvSpPr>
          <p:spPr>
            <a:xfrm>
              <a:off x="9913556" y="1726273"/>
              <a:ext cx="19050" cy="76200"/>
            </a:xfrm>
            <a:custGeom>
              <a:avLst/>
              <a:gdLst/>
              <a:ahLst/>
              <a:cxnLst/>
              <a:rect l="l" t="t" r="r" b="b"/>
              <a:pathLst>
                <a:path w="19050" h="76200" extrusionOk="0">
                  <a:moveTo>
                    <a:pt x="0" y="0"/>
                  </a:moveTo>
                  <a:lnTo>
                    <a:pt x="19050" y="0"/>
                  </a:lnTo>
                  <a:lnTo>
                    <a:pt x="19050" y="76200"/>
                  </a:lnTo>
                  <a:lnTo>
                    <a:pt x="0" y="762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 name="Google Shape;294;p5">
              <a:extLst>
                <a:ext uri="{FF2B5EF4-FFF2-40B4-BE49-F238E27FC236}">
                  <a16:creationId xmlns:a16="http://schemas.microsoft.com/office/drawing/2014/main" id="{B6498642-285B-8318-30A1-0B2EC734D288}"/>
                </a:ext>
              </a:extLst>
            </p:cNvPr>
            <p:cNvSpPr/>
            <p:nvPr/>
          </p:nvSpPr>
          <p:spPr>
            <a:xfrm>
              <a:off x="10218356" y="1611973"/>
              <a:ext cx="19050" cy="76200"/>
            </a:xfrm>
            <a:custGeom>
              <a:avLst/>
              <a:gdLst/>
              <a:ahLst/>
              <a:cxnLst/>
              <a:rect l="l" t="t" r="r" b="b"/>
              <a:pathLst>
                <a:path w="19050" h="76200" extrusionOk="0">
                  <a:moveTo>
                    <a:pt x="0" y="0"/>
                  </a:moveTo>
                  <a:lnTo>
                    <a:pt x="19050" y="0"/>
                  </a:lnTo>
                  <a:lnTo>
                    <a:pt x="19050" y="76200"/>
                  </a:lnTo>
                  <a:lnTo>
                    <a:pt x="0" y="762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 name="Google Shape;295;p5">
              <a:extLst>
                <a:ext uri="{FF2B5EF4-FFF2-40B4-BE49-F238E27FC236}">
                  <a16:creationId xmlns:a16="http://schemas.microsoft.com/office/drawing/2014/main" id="{1AB4F480-770A-D4E0-45CD-A698DBAC94E0}"/>
                </a:ext>
              </a:extLst>
            </p:cNvPr>
            <p:cNvSpPr/>
            <p:nvPr/>
          </p:nvSpPr>
          <p:spPr>
            <a:xfrm>
              <a:off x="10275506" y="1611973"/>
              <a:ext cx="19050" cy="76200"/>
            </a:xfrm>
            <a:custGeom>
              <a:avLst/>
              <a:gdLst/>
              <a:ahLst/>
              <a:cxnLst/>
              <a:rect l="l" t="t" r="r" b="b"/>
              <a:pathLst>
                <a:path w="19050" h="76200" extrusionOk="0">
                  <a:moveTo>
                    <a:pt x="0" y="0"/>
                  </a:moveTo>
                  <a:lnTo>
                    <a:pt x="19050" y="0"/>
                  </a:lnTo>
                  <a:lnTo>
                    <a:pt x="19050" y="76200"/>
                  </a:lnTo>
                  <a:lnTo>
                    <a:pt x="0" y="762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 name="Google Shape;296;p5">
              <a:extLst>
                <a:ext uri="{FF2B5EF4-FFF2-40B4-BE49-F238E27FC236}">
                  <a16:creationId xmlns:a16="http://schemas.microsoft.com/office/drawing/2014/main" id="{93B62298-0C56-015B-A8C1-80F00A4B11B6}"/>
                </a:ext>
              </a:extLst>
            </p:cNvPr>
            <p:cNvSpPr/>
            <p:nvPr/>
          </p:nvSpPr>
          <p:spPr>
            <a:xfrm>
              <a:off x="10218356" y="1726273"/>
              <a:ext cx="19050" cy="76200"/>
            </a:xfrm>
            <a:custGeom>
              <a:avLst/>
              <a:gdLst/>
              <a:ahLst/>
              <a:cxnLst/>
              <a:rect l="l" t="t" r="r" b="b"/>
              <a:pathLst>
                <a:path w="19050" h="76200" extrusionOk="0">
                  <a:moveTo>
                    <a:pt x="0" y="0"/>
                  </a:moveTo>
                  <a:lnTo>
                    <a:pt x="19050" y="0"/>
                  </a:lnTo>
                  <a:lnTo>
                    <a:pt x="19050" y="76200"/>
                  </a:lnTo>
                  <a:lnTo>
                    <a:pt x="0" y="762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2" name="Google Shape;297;p5">
              <a:extLst>
                <a:ext uri="{FF2B5EF4-FFF2-40B4-BE49-F238E27FC236}">
                  <a16:creationId xmlns:a16="http://schemas.microsoft.com/office/drawing/2014/main" id="{36A3C40C-4F5F-D623-8209-F251F4FABD71}"/>
                </a:ext>
              </a:extLst>
            </p:cNvPr>
            <p:cNvSpPr/>
            <p:nvPr/>
          </p:nvSpPr>
          <p:spPr>
            <a:xfrm>
              <a:off x="10275506" y="1726273"/>
              <a:ext cx="19050" cy="76200"/>
            </a:xfrm>
            <a:custGeom>
              <a:avLst/>
              <a:gdLst/>
              <a:ahLst/>
              <a:cxnLst/>
              <a:rect l="l" t="t" r="r" b="b"/>
              <a:pathLst>
                <a:path w="19050" h="76200" extrusionOk="0">
                  <a:moveTo>
                    <a:pt x="0" y="0"/>
                  </a:moveTo>
                  <a:lnTo>
                    <a:pt x="19050" y="0"/>
                  </a:lnTo>
                  <a:lnTo>
                    <a:pt x="19050" y="76200"/>
                  </a:lnTo>
                  <a:lnTo>
                    <a:pt x="0" y="762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 name="Google Shape;298;p5">
              <a:extLst>
                <a:ext uri="{FF2B5EF4-FFF2-40B4-BE49-F238E27FC236}">
                  <a16:creationId xmlns:a16="http://schemas.microsoft.com/office/drawing/2014/main" id="{9A3DE202-7A0D-E38F-CC29-E8357E384FB6}"/>
                </a:ext>
              </a:extLst>
            </p:cNvPr>
            <p:cNvSpPr/>
            <p:nvPr/>
          </p:nvSpPr>
          <p:spPr>
            <a:xfrm>
              <a:off x="10332656" y="1611973"/>
              <a:ext cx="19050" cy="76200"/>
            </a:xfrm>
            <a:custGeom>
              <a:avLst/>
              <a:gdLst/>
              <a:ahLst/>
              <a:cxnLst/>
              <a:rect l="l" t="t" r="r" b="b"/>
              <a:pathLst>
                <a:path w="19050" h="76200" extrusionOk="0">
                  <a:moveTo>
                    <a:pt x="0" y="0"/>
                  </a:moveTo>
                  <a:lnTo>
                    <a:pt x="19050" y="0"/>
                  </a:lnTo>
                  <a:lnTo>
                    <a:pt x="19050" y="76200"/>
                  </a:lnTo>
                  <a:lnTo>
                    <a:pt x="0" y="762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 name="Google Shape;299;p5">
              <a:extLst>
                <a:ext uri="{FF2B5EF4-FFF2-40B4-BE49-F238E27FC236}">
                  <a16:creationId xmlns:a16="http://schemas.microsoft.com/office/drawing/2014/main" id="{A5AFD3AE-175B-BAE7-D8DB-61CC5F792C00}"/>
                </a:ext>
              </a:extLst>
            </p:cNvPr>
            <p:cNvSpPr/>
            <p:nvPr/>
          </p:nvSpPr>
          <p:spPr>
            <a:xfrm>
              <a:off x="10332656" y="1726273"/>
              <a:ext cx="19050" cy="76200"/>
            </a:xfrm>
            <a:custGeom>
              <a:avLst/>
              <a:gdLst/>
              <a:ahLst/>
              <a:cxnLst/>
              <a:rect l="l" t="t" r="r" b="b"/>
              <a:pathLst>
                <a:path w="19050" h="76200" extrusionOk="0">
                  <a:moveTo>
                    <a:pt x="0" y="0"/>
                  </a:moveTo>
                  <a:lnTo>
                    <a:pt x="19050" y="0"/>
                  </a:lnTo>
                  <a:lnTo>
                    <a:pt x="19050" y="76200"/>
                  </a:lnTo>
                  <a:lnTo>
                    <a:pt x="0" y="762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 name="Google Shape;300;p5">
              <a:extLst>
                <a:ext uri="{FF2B5EF4-FFF2-40B4-BE49-F238E27FC236}">
                  <a16:creationId xmlns:a16="http://schemas.microsoft.com/office/drawing/2014/main" id="{1D79969D-B7E0-0B9C-3CB8-295B00C2F03F}"/>
                </a:ext>
              </a:extLst>
            </p:cNvPr>
            <p:cNvSpPr/>
            <p:nvPr/>
          </p:nvSpPr>
          <p:spPr>
            <a:xfrm>
              <a:off x="10008806" y="1611973"/>
              <a:ext cx="133350" cy="19050"/>
            </a:xfrm>
            <a:custGeom>
              <a:avLst/>
              <a:gdLst/>
              <a:ahLst/>
              <a:cxnLst/>
              <a:rect l="l" t="t" r="r" b="b"/>
              <a:pathLst>
                <a:path w="133350" h="19050" extrusionOk="0">
                  <a:moveTo>
                    <a:pt x="0" y="0"/>
                  </a:moveTo>
                  <a:lnTo>
                    <a:pt x="133350" y="0"/>
                  </a:lnTo>
                  <a:lnTo>
                    <a:pt x="1333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36" name="Google Shape;301;p5" descr="Femme soldat contour">
            <a:extLst>
              <a:ext uri="{FF2B5EF4-FFF2-40B4-BE49-F238E27FC236}">
                <a16:creationId xmlns:a16="http://schemas.microsoft.com/office/drawing/2014/main" id="{6E2D5EE3-61AF-9283-A298-7DF33B153017}"/>
              </a:ext>
            </a:extLst>
          </p:cNvPr>
          <p:cNvGrpSpPr/>
          <p:nvPr/>
        </p:nvGrpSpPr>
        <p:grpSpPr>
          <a:xfrm>
            <a:off x="10531471" y="3160207"/>
            <a:ext cx="535168" cy="758178"/>
            <a:chOff x="10531471" y="1163577"/>
            <a:chExt cx="535168" cy="758178"/>
          </a:xfrm>
        </p:grpSpPr>
        <p:sp>
          <p:nvSpPr>
            <p:cNvPr id="37" name="Google Shape;302;p5">
              <a:extLst>
                <a:ext uri="{FF2B5EF4-FFF2-40B4-BE49-F238E27FC236}">
                  <a16:creationId xmlns:a16="http://schemas.microsoft.com/office/drawing/2014/main" id="{F41B776C-E275-F664-F4CB-FA229FCCE6A7}"/>
                </a:ext>
              </a:extLst>
            </p:cNvPr>
            <p:cNvSpPr/>
            <p:nvPr/>
          </p:nvSpPr>
          <p:spPr>
            <a:xfrm>
              <a:off x="10571547" y="1647459"/>
              <a:ext cx="98288" cy="62301"/>
            </a:xfrm>
            <a:custGeom>
              <a:avLst/>
              <a:gdLst/>
              <a:ahLst/>
              <a:cxnLst/>
              <a:rect l="l" t="t" r="r" b="b"/>
              <a:pathLst>
                <a:path w="98288" h="62301" extrusionOk="0">
                  <a:moveTo>
                    <a:pt x="91120" y="0"/>
                  </a:moveTo>
                  <a:cubicBezTo>
                    <a:pt x="59676" y="13473"/>
                    <a:pt x="29226" y="29158"/>
                    <a:pt x="0" y="46936"/>
                  </a:cubicBezTo>
                  <a:lnTo>
                    <a:pt x="9059" y="62302"/>
                  </a:lnTo>
                  <a:cubicBezTo>
                    <a:pt x="37679" y="44887"/>
                    <a:pt x="67496" y="29524"/>
                    <a:pt x="98289" y="163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 name="Google Shape;303;p5">
              <a:extLst>
                <a:ext uri="{FF2B5EF4-FFF2-40B4-BE49-F238E27FC236}">
                  <a16:creationId xmlns:a16="http://schemas.microsoft.com/office/drawing/2014/main" id="{1824EE2A-9329-E510-9E2E-27EBEB4A7ACB}"/>
                </a:ext>
              </a:extLst>
            </p:cNvPr>
            <p:cNvSpPr/>
            <p:nvPr/>
          </p:nvSpPr>
          <p:spPr>
            <a:xfrm>
              <a:off x="10927041" y="1647459"/>
              <a:ext cx="98288" cy="62301"/>
            </a:xfrm>
            <a:custGeom>
              <a:avLst/>
              <a:gdLst/>
              <a:ahLst/>
              <a:cxnLst/>
              <a:rect l="l" t="t" r="r" b="b"/>
              <a:pathLst>
                <a:path w="98288" h="62301" extrusionOk="0">
                  <a:moveTo>
                    <a:pt x="0" y="16328"/>
                  </a:moveTo>
                  <a:cubicBezTo>
                    <a:pt x="30791" y="29527"/>
                    <a:pt x="60609" y="44890"/>
                    <a:pt x="89229" y="62302"/>
                  </a:cubicBezTo>
                  <a:lnTo>
                    <a:pt x="98288" y="46936"/>
                  </a:lnTo>
                  <a:cubicBezTo>
                    <a:pt x="69063" y="29155"/>
                    <a:pt x="38613" y="13471"/>
                    <a:pt x="716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 name="Google Shape;304;p5">
              <a:extLst>
                <a:ext uri="{FF2B5EF4-FFF2-40B4-BE49-F238E27FC236}">
                  <a16:creationId xmlns:a16="http://schemas.microsoft.com/office/drawing/2014/main" id="{8AA7DC1B-81A3-193A-697F-26D49D226624}"/>
                </a:ext>
              </a:extLst>
            </p:cNvPr>
            <p:cNvSpPr/>
            <p:nvPr/>
          </p:nvSpPr>
          <p:spPr>
            <a:xfrm>
              <a:off x="10531471" y="1163577"/>
              <a:ext cx="535168" cy="758178"/>
            </a:xfrm>
            <a:custGeom>
              <a:avLst/>
              <a:gdLst/>
              <a:ahLst/>
              <a:cxnLst/>
              <a:rect l="l" t="t" r="r" b="b"/>
              <a:pathLst>
                <a:path w="535168" h="758178" extrusionOk="0">
                  <a:moveTo>
                    <a:pt x="535098" y="561770"/>
                  </a:moveTo>
                  <a:cubicBezTo>
                    <a:pt x="534175" y="538376"/>
                    <a:pt x="523292" y="516494"/>
                    <a:pt x="505195" y="501642"/>
                  </a:cubicBezTo>
                  <a:cubicBezTo>
                    <a:pt x="474192" y="477156"/>
                    <a:pt x="439398" y="457897"/>
                    <a:pt x="402188" y="444625"/>
                  </a:cubicBezTo>
                  <a:lnTo>
                    <a:pt x="365114" y="400888"/>
                  </a:lnTo>
                  <a:lnTo>
                    <a:pt x="347825" y="407670"/>
                  </a:lnTo>
                  <a:lnTo>
                    <a:pt x="347825" y="390048"/>
                  </a:lnTo>
                  <a:cubicBezTo>
                    <a:pt x="368617" y="407349"/>
                    <a:pt x="399498" y="404518"/>
                    <a:pt x="416798" y="383725"/>
                  </a:cubicBezTo>
                  <a:cubicBezTo>
                    <a:pt x="424136" y="374907"/>
                    <a:pt x="428144" y="363791"/>
                    <a:pt x="428126" y="352319"/>
                  </a:cubicBezTo>
                  <a:cubicBezTo>
                    <a:pt x="428122" y="347519"/>
                    <a:pt x="427385" y="342747"/>
                    <a:pt x="425939" y="338169"/>
                  </a:cubicBezTo>
                  <a:cubicBezTo>
                    <a:pt x="447660" y="322370"/>
                    <a:pt x="452460" y="291954"/>
                    <a:pt x="436661" y="270233"/>
                  </a:cubicBezTo>
                  <a:cubicBezTo>
                    <a:pt x="434087" y="266695"/>
                    <a:pt x="431048" y="263520"/>
                    <a:pt x="427624" y="260795"/>
                  </a:cubicBezTo>
                  <a:cubicBezTo>
                    <a:pt x="423725" y="257922"/>
                    <a:pt x="420939" y="253788"/>
                    <a:pt x="419741" y="249095"/>
                  </a:cubicBezTo>
                  <a:cubicBezTo>
                    <a:pt x="433249" y="250894"/>
                    <a:pt x="446887" y="246885"/>
                    <a:pt x="457271" y="238061"/>
                  </a:cubicBezTo>
                  <a:lnTo>
                    <a:pt x="462854" y="233297"/>
                  </a:lnTo>
                  <a:lnTo>
                    <a:pt x="459247" y="226903"/>
                  </a:lnTo>
                  <a:cubicBezTo>
                    <a:pt x="445172" y="205441"/>
                    <a:pt x="437223" y="180543"/>
                    <a:pt x="436261" y="154894"/>
                  </a:cubicBezTo>
                  <a:lnTo>
                    <a:pt x="436261" y="135405"/>
                  </a:lnTo>
                  <a:cubicBezTo>
                    <a:pt x="436261" y="74074"/>
                    <a:pt x="361991" y="0"/>
                    <a:pt x="269757" y="0"/>
                  </a:cubicBezTo>
                  <a:lnTo>
                    <a:pt x="265445" y="0"/>
                  </a:lnTo>
                  <a:cubicBezTo>
                    <a:pt x="173211" y="0"/>
                    <a:pt x="98941" y="74074"/>
                    <a:pt x="98941" y="135404"/>
                  </a:cubicBezTo>
                  <a:lnTo>
                    <a:pt x="98941" y="155180"/>
                  </a:lnTo>
                  <a:cubicBezTo>
                    <a:pt x="96759" y="201463"/>
                    <a:pt x="77121" y="225356"/>
                    <a:pt x="76952" y="225555"/>
                  </a:cubicBezTo>
                  <a:lnTo>
                    <a:pt x="71137" y="232340"/>
                  </a:lnTo>
                  <a:lnTo>
                    <a:pt x="77932" y="238137"/>
                  </a:lnTo>
                  <a:cubicBezTo>
                    <a:pt x="86647" y="245608"/>
                    <a:pt x="97749" y="249712"/>
                    <a:pt x="109229" y="249706"/>
                  </a:cubicBezTo>
                  <a:cubicBezTo>
                    <a:pt x="111297" y="249646"/>
                    <a:pt x="113359" y="249455"/>
                    <a:pt x="115404" y="249133"/>
                  </a:cubicBezTo>
                  <a:cubicBezTo>
                    <a:pt x="114132" y="253884"/>
                    <a:pt x="111276" y="258058"/>
                    <a:pt x="107308" y="260964"/>
                  </a:cubicBezTo>
                  <a:cubicBezTo>
                    <a:pt x="86393" y="277819"/>
                    <a:pt x="83103" y="308439"/>
                    <a:pt x="99958" y="329353"/>
                  </a:cubicBezTo>
                  <a:cubicBezTo>
                    <a:pt x="102643" y="332685"/>
                    <a:pt x="105756" y="335648"/>
                    <a:pt x="109216" y="338165"/>
                  </a:cubicBezTo>
                  <a:cubicBezTo>
                    <a:pt x="107771" y="342744"/>
                    <a:pt x="107035" y="347518"/>
                    <a:pt x="107034" y="352319"/>
                  </a:cubicBezTo>
                  <a:cubicBezTo>
                    <a:pt x="106980" y="379363"/>
                    <a:pt x="128860" y="401331"/>
                    <a:pt x="155904" y="401384"/>
                  </a:cubicBezTo>
                  <a:cubicBezTo>
                    <a:pt x="167337" y="401407"/>
                    <a:pt x="178419" y="397428"/>
                    <a:pt x="187226" y="390138"/>
                  </a:cubicBezTo>
                  <a:lnTo>
                    <a:pt x="187226" y="407620"/>
                  </a:lnTo>
                  <a:lnTo>
                    <a:pt x="170070" y="400891"/>
                  </a:lnTo>
                  <a:lnTo>
                    <a:pt x="133066" y="444559"/>
                  </a:lnTo>
                  <a:cubicBezTo>
                    <a:pt x="95797" y="457837"/>
                    <a:pt x="60949" y="477120"/>
                    <a:pt x="29903" y="501643"/>
                  </a:cubicBezTo>
                  <a:cubicBezTo>
                    <a:pt x="11763" y="516545"/>
                    <a:pt x="878" y="538504"/>
                    <a:pt x="0" y="561963"/>
                  </a:cubicBezTo>
                  <a:lnTo>
                    <a:pt x="74" y="713904"/>
                  </a:lnTo>
                  <a:lnTo>
                    <a:pt x="4041" y="716551"/>
                  </a:lnTo>
                  <a:cubicBezTo>
                    <a:pt x="45690" y="744320"/>
                    <a:pt x="158582" y="758178"/>
                    <a:pt x="270523" y="758178"/>
                  </a:cubicBezTo>
                  <a:cubicBezTo>
                    <a:pt x="382927" y="758178"/>
                    <a:pt x="494368" y="744190"/>
                    <a:pt x="531601" y="716264"/>
                  </a:cubicBezTo>
                  <a:lnTo>
                    <a:pt x="535169" y="713588"/>
                  </a:lnTo>
                  <a:close/>
                  <a:moveTo>
                    <a:pt x="381128" y="447371"/>
                  </a:moveTo>
                  <a:lnTo>
                    <a:pt x="276529" y="491932"/>
                  </a:lnTo>
                  <a:lnTo>
                    <a:pt x="276529" y="454804"/>
                  </a:lnTo>
                  <a:lnTo>
                    <a:pt x="359757" y="422158"/>
                  </a:lnTo>
                  <a:close/>
                  <a:moveTo>
                    <a:pt x="151613" y="276534"/>
                  </a:moveTo>
                  <a:lnTo>
                    <a:pt x="151613" y="228717"/>
                  </a:lnTo>
                  <a:cubicBezTo>
                    <a:pt x="163736" y="219743"/>
                    <a:pt x="178409" y="214874"/>
                    <a:pt x="193493" y="214821"/>
                  </a:cubicBezTo>
                  <a:lnTo>
                    <a:pt x="341792" y="214821"/>
                  </a:lnTo>
                  <a:cubicBezTo>
                    <a:pt x="356815" y="214881"/>
                    <a:pt x="371430" y="219721"/>
                    <a:pt x="383519" y="228640"/>
                  </a:cubicBezTo>
                  <a:lnTo>
                    <a:pt x="383519" y="276537"/>
                  </a:lnTo>
                  <a:cubicBezTo>
                    <a:pt x="383519" y="340577"/>
                    <a:pt x="331605" y="392491"/>
                    <a:pt x="267566" y="392491"/>
                  </a:cubicBezTo>
                  <a:cubicBezTo>
                    <a:pt x="203527" y="392491"/>
                    <a:pt x="151613" y="340577"/>
                    <a:pt x="151613" y="276537"/>
                  </a:cubicBezTo>
                  <a:close/>
                  <a:moveTo>
                    <a:pt x="401520" y="247953"/>
                  </a:moveTo>
                  <a:cubicBezTo>
                    <a:pt x="402469" y="258630"/>
                    <a:pt x="407937" y="268390"/>
                    <a:pt x="416546" y="274775"/>
                  </a:cubicBezTo>
                  <a:cubicBezTo>
                    <a:pt x="429848" y="285415"/>
                    <a:pt x="432006" y="304823"/>
                    <a:pt x="421366" y="318124"/>
                  </a:cubicBezTo>
                  <a:cubicBezTo>
                    <a:pt x="418524" y="321677"/>
                    <a:pt x="414931" y="324557"/>
                    <a:pt x="410846" y="326558"/>
                  </a:cubicBezTo>
                  <a:lnTo>
                    <a:pt x="402919" y="330556"/>
                  </a:lnTo>
                  <a:lnTo>
                    <a:pt x="406887" y="338505"/>
                  </a:lnTo>
                  <a:cubicBezTo>
                    <a:pt x="409083" y="342781"/>
                    <a:pt x="410247" y="347512"/>
                    <a:pt x="410287" y="352319"/>
                  </a:cubicBezTo>
                  <a:cubicBezTo>
                    <a:pt x="410344" y="369502"/>
                    <a:pt x="396461" y="383479"/>
                    <a:pt x="379277" y="383536"/>
                  </a:cubicBezTo>
                  <a:cubicBezTo>
                    <a:pt x="371291" y="383563"/>
                    <a:pt x="363600" y="380518"/>
                    <a:pt x="357797" y="375032"/>
                  </a:cubicBezTo>
                  <a:cubicBezTo>
                    <a:pt x="385524" y="349786"/>
                    <a:pt x="401336" y="314031"/>
                    <a:pt x="401358" y="276534"/>
                  </a:cubicBezTo>
                  <a:lnTo>
                    <a:pt x="401358" y="247953"/>
                  </a:lnTo>
                  <a:close/>
                  <a:moveTo>
                    <a:pt x="96237" y="228945"/>
                  </a:moveTo>
                  <a:cubicBezTo>
                    <a:pt x="109101" y="206669"/>
                    <a:pt x="116163" y="181517"/>
                    <a:pt x="116772" y="155799"/>
                  </a:cubicBezTo>
                  <a:lnTo>
                    <a:pt x="116780" y="135404"/>
                  </a:lnTo>
                  <a:cubicBezTo>
                    <a:pt x="116780" y="88598"/>
                    <a:pt x="176072" y="17839"/>
                    <a:pt x="265445" y="17839"/>
                  </a:cubicBezTo>
                  <a:lnTo>
                    <a:pt x="269757" y="17839"/>
                  </a:lnTo>
                  <a:cubicBezTo>
                    <a:pt x="359130" y="17839"/>
                    <a:pt x="418422" y="88598"/>
                    <a:pt x="418422" y="135404"/>
                  </a:cubicBezTo>
                  <a:lnTo>
                    <a:pt x="418422" y="155390"/>
                  </a:lnTo>
                  <a:lnTo>
                    <a:pt x="418478" y="156382"/>
                  </a:lnTo>
                  <a:cubicBezTo>
                    <a:pt x="422329" y="190806"/>
                    <a:pt x="425429" y="202339"/>
                    <a:pt x="439724" y="228492"/>
                  </a:cubicBezTo>
                  <a:cubicBezTo>
                    <a:pt x="428466" y="234306"/>
                    <a:pt x="414781" y="232519"/>
                    <a:pt x="405395" y="224006"/>
                  </a:cubicBezTo>
                  <a:cubicBezTo>
                    <a:pt x="388718" y="206780"/>
                    <a:pt x="365781" y="197033"/>
                    <a:pt x="341805" y="196980"/>
                  </a:cubicBezTo>
                  <a:lnTo>
                    <a:pt x="193488" y="196980"/>
                  </a:lnTo>
                  <a:cubicBezTo>
                    <a:pt x="169632" y="196993"/>
                    <a:pt x="146794" y="206646"/>
                    <a:pt x="130160" y="223747"/>
                  </a:cubicBezTo>
                  <a:cubicBezTo>
                    <a:pt x="120985" y="232267"/>
                    <a:pt x="107541" y="234328"/>
                    <a:pt x="96237" y="228945"/>
                  </a:cubicBezTo>
                  <a:close/>
                  <a:moveTo>
                    <a:pt x="133774" y="246726"/>
                  </a:moveTo>
                  <a:lnTo>
                    <a:pt x="133774" y="276534"/>
                  </a:lnTo>
                  <a:cubicBezTo>
                    <a:pt x="133796" y="314038"/>
                    <a:pt x="149615" y="349798"/>
                    <a:pt x="177349" y="375045"/>
                  </a:cubicBezTo>
                  <a:cubicBezTo>
                    <a:pt x="164855" y="386843"/>
                    <a:pt x="145163" y="386279"/>
                    <a:pt x="133365" y="373785"/>
                  </a:cubicBezTo>
                  <a:cubicBezTo>
                    <a:pt x="127886" y="367983"/>
                    <a:pt x="124846" y="360298"/>
                    <a:pt x="124873" y="352319"/>
                  </a:cubicBezTo>
                  <a:cubicBezTo>
                    <a:pt x="124912" y="347509"/>
                    <a:pt x="126077" y="342773"/>
                    <a:pt x="128274" y="338494"/>
                  </a:cubicBezTo>
                  <a:lnTo>
                    <a:pt x="132241" y="330556"/>
                  </a:lnTo>
                  <a:lnTo>
                    <a:pt x="124311" y="326552"/>
                  </a:lnTo>
                  <a:cubicBezTo>
                    <a:pt x="109013" y="319057"/>
                    <a:pt x="102689" y="300578"/>
                    <a:pt x="110185" y="285281"/>
                  </a:cubicBezTo>
                  <a:cubicBezTo>
                    <a:pt x="112144" y="281285"/>
                    <a:pt x="114943" y="277760"/>
                    <a:pt x="118392" y="274948"/>
                  </a:cubicBezTo>
                  <a:cubicBezTo>
                    <a:pt x="127437" y="268277"/>
                    <a:pt x="133051" y="257932"/>
                    <a:pt x="133712" y="246713"/>
                  </a:cubicBezTo>
                  <a:close/>
                  <a:moveTo>
                    <a:pt x="205065" y="410726"/>
                  </a:moveTo>
                  <a:lnTo>
                    <a:pt x="205065" y="394742"/>
                  </a:lnTo>
                  <a:cubicBezTo>
                    <a:pt x="244112" y="415506"/>
                    <a:pt x="290925" y="415521"/>
                    <a:pt x="329986" y="394782"/>
                  </a:cubicBezTo>
                  <a:lnTo>
                    <a:pt x="329986" y="410726"/>
                  </a:lnTo>
                  <a:cubicBezTo>
                    <a:pt x="330035" y="411997"/>
                    <a:pt x="330159" y="413266"/>
                    <a:pt x="330355" y="414523"/>
                  </a:cubicBezTo>
                  <a:lnTo>
                    <a:pt x="267597" y="439140"/>
                  </a:lnTo>
                  <a:lnTo>
                    <a:pt x="204702" y="414470"/>
                  </a:lnTo>
                  <a:cubicBezTo>
                    <a:pt x="204894" y="413230"/>
                    <a:pt x="205016" y="411980"/>
                    <a:pt x="205065" y="410726"/>
                  </a:cubicBezTo>
                  <a:close/>
                  <a:moveTo>
                    <a:pt x="175436" y="422150"/>
                  </a:moveTo>
                  <a:lnTo>
                    <a:pt x="258638" y="454789"/>
                  </a:lnTo>
                  <a:lnTo>
                    <a:pt x="258638" y="491921"/>
                  </a:lnTo>
                  <a:lnTo>
                    <a:pt x="154061" y="447371"/>
                  </a:lnTo>
                  <a:close/>
                  <a:moveTo>
                    <a:pt x="17839" y="562144"/>
                  </a:moveTo>
                  <a:cubicBezTo>
                    <a:pt x="18544" y="543827"/>
                    <a:pt x="27159" y="526715"/>
                    <a:pt x="41452" y="515238"/>
                  </a:cubicBezTo>
                  <a:cubicBezTo>
                    <a:pt x="71212" y="491858"/>
                    <a:pt x="104593" y="473498"/>
                    <a:pt x="140275" y="460885"/>
                  </a:cubicBezTo>
                  <a:lnTo>
                    <a:pt x="258636" y="511314"/>
                  </a:lnTo>
                  <a:lnTo>
                    <a:pt x="258636" y="740641"/>
                  </a:lnTo>
                  <a:cubicBezTo>
                    <a:pt x="157776" y="739690"/>
                    <a:pt x="58266" y="727544"/>
                    <a:pt x="17900" y="704168"/>
                  </a:cubicBezTo>
                  <a:close/>
                  <a:moveTo>
                    <a:pt x="276529" y="511326"/>
                  </a:moveTo>
                  <a:lnTo>
                    <a:pt x="394875" y="460906"/>
                  </a:lnTo>
                  <a:cubicBezTo>
                    <a:pt x="430538" y="473515"/>
                    <a:pt x="463902" y="491868"/>
                    <a:pt x="493645" y="515238"/>
                  </a:cubicBezTo>
                  <a:cubicBezTo>
                    <a:pt x="507898" y="526669"/>
                    <a:pt x="516509" y="543707"/>
                    <a:pt x="517259" y="561961"/>
                  </a:cubicBezTo>
                  <a:lnTo>
                    <a:pt x="517325" y="704460"/>
                  </a:lnTo>
                  <a:cubicBezTo>
                    <a:pt x="480139" y="728268"/>
                    <a:pt x="379374" y="740316"/>
                    <a:pt x="276477" y="74069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40" name="Google Shape;305;p5" descr="Médical contour">
            <a:extLst>
              <a:ext uri="{FF2B5EF4-FFF2-40B4-BE49-F238E27FC236}">
                <a16:creationId xmlns:a16="http://schemas.microsoft.com/office/drawing/2014/main" id="{AEED863F-29E1-475C-3E58-7EECE1C8338E}"/>
              </a:ext>
            </a:extLst>
          </p:cNvPr>
          <p:cNvGrpSpPr/>
          <p:nvPr/>
        </p:nvGrpSpPr>
        <p:grpSpPr>
          <a:xfrm>
            <a:off x="11144487" y="3223273"/>
            <a:ext cx="694459" cy="694459"/>
            <a:chOff x="11144487" y="1226643"/>
            <a:chExt cx="694459" cy="694459"/>
          </a:xfrm>
        </p:grpSpPr>
        <p:sp>
          <p:nvSpPr>
            <p:cNvPr id="41" name="Google Shape;306;p5">
              <a:extLst>
                <a:ext uri="{FF2B5EF4-FFF2-40B4-BE49-F238E27FC236}">
                  <a16:creationId xmlns:a16="http://schemas.microsoft.com/office/drawing/2014/main" id="{820F72D7-D373-5C81-B756-BA2AE5018127}"/>
                </a:ext>
              </a:extLst>
            </p:cNvPr>
            <p:cNvSpPr/>
            <p:nvPr/>
          </p:nvSpPr>
          <p:spPr>
            <a:xfrm>
              <a:off x="11144487" y="1226643"/>
              <a:ext cx="694459" cy="694459"/>
            </a:xfrm>
            <a:custGeom>
              <a:avLst/>
              <a:gdLst/>
              <a:ahLst/>
              <a:cxnLst/>
              <a:rect l="l" t="t" r="r" b="b"/>
              <a:pathLst>
                <a:path w="694459" h="694459" extrusionOk="0">
                  <a:moveTo>
                    <a:pt x="347230" y="18275"/>
                  </a:moveTo>
                  <a:cubicBezTo>
                    <a:pt x="528906" y="18275"/>
                    <a:pt x="676184" y="165553"/>
                    <a:pt x="676184" y="347230"/>
                  </a:cubicBezTo>
                  <a:cubicBezTo>
                    <a:pt x="676184" y="528906"/>
                    <a:pt x="528906" y="676184"/>
                    <a:pt x="347230" y="676184"/>
                  </a:cubicBezTo>
                  <a:cubicBezTo>
                    <a:pt x="165553" y="676184"/>
                    <a:pt x="18275" y="528906"/>
                    <a:pt x="18275" y="347230"/>
                  </a:cubicBezTo>
                  <a:cubicBezTo>
                    <a:pt x="18482" y="165639"/>
                    <a:pt x="165639" y="18482"/>
                    <a:pt x="347230" y="18275"/>
                  </a:cubicBezTo>
                  <a:moveTo>
                    <a:pt x="347230" y="0"/>
                  </a:moveTo>
                  <a:cubicBezTo>
                    <a:pt x="155460" y="0"/>
                    <a:pt x="0" y="155460"/>
                    <a:pt x="0" y="347230"/>
                  </a:cubicBezTo>
                  <a:cubicBezTo>
                    <a:pt x="0" y="538999"/>
                    <a:pt x="155460" y="694460"/>
                    <a:pt x="347230" y="694460"/>
                  </a:cubicBezTo>
                  <a:cubicBezTo>
                    <a:pt x="538999" y="694460"/>
                    <a:pt x="694460" y="538999"/>
                    <a:pt x="694460" y="347230"/>
                  </a:cubicBezTo>
                  <a:cubicBezTo>
                    <a:pt x="694545" y="155546"/>
                    <a:pt x="539224" y="86"/>
                    <a:pt x="347540" y="0"/>
                  </a:cubicBezTo>
                  <a:cubicBezTo>
                    <a:pt x="347437" y="0"/>
                    <a:pt x="347333" y="0"/>
                    <a:pt x="347230"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 name="Google Shape;307;p5">
              <a:extLst>
                <a:ext uri="{FF2B5EF4-FFF2-40B4-BE49-F238E27FC236}">
                  <a16:creationId xmlns:a16="http://schemas.microsoft.com/office/drawing/2014/main" id="{BE9CCF15-53EB-98E6-FAB6-2C862217F90F}"/>
                </a:ext>
              </a:extLst>
            </p:cNvPr>
            <p:cNvSpPr/>
            <p:nvPr/>
          </p:nvSpPr>
          <p:spPr>
            <a:xfrm>
              <a:off x="11272414" y="1354570"/>
              <a:ext cx="438606" cy="438606"/>
            </a:xfrm>
            <a:custGeom>
              <a:avLst/>
              <a:gdLst/>
              <a:ahLst/>
              <a:cxnLst/>
              <a:rect l="l" t="t" r="r" b="b"/>
              <a:pathLst>
                <a:path w="438606" h="438606" extrusionOk="0">
                  <a:moveTo>
                    <a:pt x="274129" y="18275"/>
                  </a:moveTo>
                  <a:lnTo>
                    <a:pt x="274129" y="164477"/>
                  </a:lnTo>
                  <a:lnTo>
                    <a:pt x="420331" y="164477"/>
                  </a:lnTo>
                  <a:lnTo>
                    <a:pt x="420331" y="274129"/>
                  </a:lnTo>
                  <a:lnTo>
                    <a:pt x="274129" y="274129"/>
                  </a:lnTo>
                  <a:lnTo>
                    <a:pt x="274129" y="420331"/>
                  </a:lnTo>
                  <a:lnTo>
                    <a:pt x="164477" y="420331"/>
                  </a:lnTo>
                  <a:lnTo>
                    <a:pt x="164477" y="274129"/>
                  </a:lnTo>
                  <a:lnTo>
                    <a:pt x="18275" y="274129"/>
                  </a:lnTo>
                  <a:lnTo>
                    <a:pt x="18275" y="164477"/>
                  </a:lnTo>
                  <a:lnTo>
                    <a:pt x="164477" y="164477"/>
                  </a:lnTo>
                  <a:lnTo>
                    <a:pt x="164477" y="18275"/>
                  </a:lnTo>
                  <a:close/>
                  <a:moveTo>
                    <a:pt x="146202" y="0"/>
                  </a:moveTo>
                  <a:lnTo>
                    <a:pt x="146202" y="146202"/>
                  </a:lnTo>
                  <a:lnTo>
                    <a:pt x="0" y="146202"/>
                  </a:lnTo>
                  <a:lnTo>
                    <a:pt x="0" y="292404"/>
                  </a:lnTo>
                  <a:lnTo>
                    <a:pt x="146202" y="292404"/>
                  </a:lnTo>
                  <a:lnTo>
                    <a:pt x="146202" y="438606"/>
                  </a:lnTo>
                  <a:lnTo>
                    <a:pt x="292404" y="438606"/>
                  </a:lnTo>
                  <a:lnTo>
                    <a:pt x="292404" y="292404"/>
                  </a:lnTo>
                  <a:lnTo>
                    <a:pt x="438606" y="292404"/>
                  </a:lnTo>
                  <a:lnTo>
                    <a:pt x="438606" y="146202"/>
                  </a:lnTo>
                  <a:lnTo>
                    <a:pt x="292404" y="146202"/>
                  </a:lnTo>
                  <a:lnTo>
                    <a:pt x="292404"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43" name="Google Shape;308;p5">
            <a:extLst>
              <a:ext uri="{FF2B5EF4-FFF2-40B4-BE49-F238E27FC236}">
                <a16:creationId xmlns:a16="http://schemas.microsoft.com/office/drawing/2014/main" id="{87589BA9-E5F6-D6BF-28F6-58DA97059C6B}"/>
              </a:ext>
            </a:extLst>
          </p:cNvPr>
          <p:cNvSpPr/>
          <p:nvPr/>
        </p:nvSpPr>
        <p:spPr>
          <a:xfrm>
            <a:off x="443667" y="1568682"/>
            <a:ext cx="11506461" cy="351629"/>
          </a:xfrm>
          <a:prstGeom prst="rect">
            <a:avLst/>
          </a:prstGeom>
          <a:solidFill>
            <a:srgbClr val="7F7F7F"/>
          </a:solidFill>
          <a:ln w="158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Twentieth Century"/>
              <a:buNone/>
            </a:pPr>
            <a:r>
              <a:rPr lang="fr-BE" sz="1800" i="0" u="none" strike="noStrike" cap="none">
                <a:solidFill>
                  <a:srgbClr val="FFFFFF"/>
                </a:solidFill>
                <a:latin typeface="Source Sans Pro"/>
                <a:ea typeface="Source Sans Pro"/>
                <a:cs typeface="Source Sans Pro"/>
                <a:sym typeface="Source Sans Pro"/>
              </a:rPr>
              <a:t>Empreinte carbone moyenne belge : ~16 tonnes éq CO</a:t>
            </a:r>
            <a:r>
              <a:rPr lang="fr-BE" sz="1800" i="0" u="none" strike="noStrike" cap="none" baseline="-25000">
                <a:solidFill>
                  <a:srgbClr val="FFFFFF"/>
                </a:solidFill>
                <a:latin typeface="Source Sans Pro"/>
                <a:ea typeface="Source Sans Pro"/>
                <a:cs typeface="Source Sans Pro"/>
                <a:sym typeface="Source Sans Pro"/>
              </a:rPr>
              <a:t>2</a:t>
            </a:r>
            <a:endParaRPr sz="1800" i="0" u="none" strike="noStrike" cap="none">
              <a:solidFill>
                <a:srgbClr val="FFFFFF"/>
              </a:solidFill>
              <a:latin typeface="Source Sans Pro"/>
              <a:ea typeface="Source Sans Pro"/>
              <a:cs typeface="Source Sans Pro"/>
              <a:sym typeface="Source Sans Pro"/>
            </a:endParaRPr>
          </a:p>
        </p:txBody>
      </p:sp>
      <p:pic>
        <p:nvPicPr>
          <p:cNvPr id="44" name="Google Shape;309;p5" descr="Une image contenant texte&#10;&#10;Description générée automatiquement">
            <a:extLst>
              <a:ext uri="{FF2B5EF4-FFF2-40B4-BE49-F238E27FC236}">
                <a16:creationId xmlns:a16="http://schemas.microsoft.com/office/drawing/2014/main" id="{B3A80367-897F-DE10-FA80-5A1E23CAD98F}"/>
              </a:ext>
            </a:extLst>
          </p:cNvPr>
          <p:cNvPicPr preferRelativeResize="0"/>
          <p:nvPr/>
        </p:nvPicPr>
        <p:blipFill rotWithShape="1">
          <a:blip r:embed="rId3">
            <a:alphaModFix/>
          </a:blip>
          <a:srcRect/>
          <a:stretch/>
        </p:blipFill>
        <p:spPr>
          <a:xfrm>
            <a:off x="7425740" y="2979856"/>
            <a:ext cx="1261491" cy="1261491"/>
          </a:xfrm>
          <a:prstGeom prst="rect">
            <a:avLst/>
          </a:prstGeom>
          <a:noFill/>
          <a:ln>
            <a:noFill/>
          </a:ln>
        </p:spPr>
      </p:pic>
      <p:pic>
        <p:nvPicPr>
          <p:cNvPr id="45" name="Google Shape;310;p5">
            <a:extLst>
              <a:ext uri="{FF2B5EF4-FFF2-40B4-BE49-F238E27FC236}">
                <a16:creationId xmlns:a16="http://schemas.microsoft.com/office/drawing/2014/main" id="{BCE31A59-8989-64D3-C860-AE135E3F51A5}"/>
              </a:ext>
            </a:extLst>
          </p:cNvPr>
          <p:cNvPicPr preferRelativeResize="0"/>
          <p:nvPr/>
        </p:nvPicPr>
        <p:blipFill rotWithShape="1">
          <a:blip r:embed="rId4">
            <a:alphaModFix/>
          </a:blip>
          <a:srcRect/>
          <a:stretch/>
        </p:blipFill>
        <p:spPr>
          <a:xfrm>
            <a:off x="6632906" y="3095997"/>
            <a:ext cx="1029209" cy="1029209"/>
          </a:xfrm>
          <a:prstGeom prst="rect">
            <a:avLst/>
          </a:prstGeom>
          <a:noFill/>
          <a:ln>
            <a:noFill/>
          </a:ln>
        </p:spPr>
      </p:pic>
      <p:pic>
        <p:nvPicPr>
          <p:cNvPr id="46" name="Google Shape;311;p5">
            <a:extLst>
              <a:ext uri="{FF2B5EF4-FFF2-40B4-BE49-F238E27FC236}">
                <a16:creationId xmlns:a16="http://schemas.microsoft.com/office/drawing/2014/main" id="{1D9969FE-0F98-BAA0-E6D8-E684717FAA72}"/>
              </a:ext>
            </a:extLst>
          </p:cNvPr>
          <p:cNvPicPr preferRelativeResize="0"/>
          <p:nvPr/>
        </p:nvPicPr>
        <p:blipFill rotWithShape="1">
          <a:blip r:embed="rId5">
            <a:alphaModFix/>
          </a:blip>
          <a:srcRect/>
          <a:stretch/>
        </p:blipFill>
        <p:spPr>
          <a:xfrm flipH="1">
            <a:off x="5648350" y="3173619"/>
            <a:ext cx="873965" cy="873965"/>
          </a:xfrm>
          <a:prstGeom prst="rect">
            <a:avLst/>
          </a:prstGeom>
          <a:noFill/>
          <a:ln>
            <a:noFill/>
          </a:ln>
        </p:spPr>
      </p:pic>
      <p:pic>
        <p:nvPicPr>
          <p:cNvPr id="47" name="Google Shape;312;p5" descr="Une image contenant flèche&#10;&#10;Description générée automatiquement">
            <a:extLst>
              <a:ext uri="{FF2B5EF4-FFF2-40B4-BE49-F238E27FC236}">
                <a16:creationId xmlns:a16="http://schemas.microsoft.com/office/drawing/2014/main" id="{780B513A-7719-32A9-C18B-AF49A00C92BA}"/>
              </a:ext>
            </a:extLst>
          </p:cNvPr>
          <p:cNvPicPr preferRelativeResize="0"/>
          <p:nvPr/>
        </p:nvPicPr>
        <p:blipFill rotWithShape="1">
          <a:blip r:embed="rId6">
            <a:alphaModFix/>
          </a:blip>
          <a:srcRect/>
          <a:stretch/>
        </p:blipFill>
        <p:spPr>
          <a:xfrm>
            <a:off x="3950249" y="3032251"/>
            <a:ext cx="1156700" cy="1156700"/>
          </a:xfrm>
          <a:prstGeom prst="rect">
            <a:avLst/>
          </a:prstGeom>
          <a:noFill/>
          <a:ln>
            <a:noFill/>
          </a:ln>
        </p:spPr>
      </p:pic>
      <p:pic>
        <p:nvPicPr>
          <p:cNvPr id="48" name="Google Shape;313;p5">
            <a:extLst>
              <a:ext uri="{FF2B5EF4-FFF2-40B4-BE49-F238E27FC236}">
                <a16:creationId xmlns:a16="http://schemas.microsoft.com/office/drawing/2014/main" id="{E298C5F7-FCBC-0E44-E7E8-76D46598D75A}"/>
              </a:ext>
            </a:extLst>
          </p:cNvPr>
          <p:cNvPicPr preferRelativeResize="0"/>
          <p:nvPr/>
        </p:nvPicPr>
        <p:blipFill rotWithShape="1">
          <a:blip r:embed="rId7">
            <a:alphaModFix/>
          </a:blip>
          <a:srcRect/>
          <a:stretch/>
        </p:blipFill>
        <p:spPr>
          <a:xfrm>
            <a:off x="2502995" y="3087730"/>
            <a:ext cx="1045742" cy="1045742"/>
          </a:xfrm>
          <a:prstGeom prst="rect">
            <a:avLst/>
          </a:prstGeom>
          <a:noFill/>
          <a:ln>
            <a:noFill/>
          </a:ln>
        </p:spPr>
      </p:pic>
      <p:pic>
        <p:nvPicPr>
          <p:cNvPr id="49" name="Google Shape;314;p5">
            <a:extLst>
              <a:ext uri="{FF2B5EF4-FFF2-40B4-BE49-F238E27FC236}">
                <a16:creationId xmlns:a16="http://schemas.microsoft.com/office/drawing/2014/main" id="{26669707-1DA8-DA81-DB93-93B2EA6B00AE}"/>
              </a:ext>
            </a:extLst>
          </p:cNvPr>
          <p:cNvPicPr preferRelativeResize="0"/>
          <p:nvPr/>
        </p:nvPicPr>
        <p:blipFill rotWithShape="1">
          <a:blip r:embed="rId8">
            <a:alphaModFix/>
          </a:blip>
          <a:srcRect l="30637" t="33247" r="27205" b="31410"/>
          <a:stretch/>
        </p:blipFill>
        <p:spPr>
          <a:xfrm>
            <a:off x="1802619" y="3312596"/>
            <a:ext cx="710940" cy="596010"/>
          </a:xfrm>
          <a:prstGeom prst="rect">
            <a:avLst/>
          </a:prstGeom>
          <a:noFill/>
          <a:ln>
            <a:noFill/>
          </a:ln>
        </p:spPr>
      </p:pic>
      <p:pic>
        <p:nvPicPr>
          <p:cNvPr id="50" name="Google Shape;315;p5" descr="Une image contenant flèche&#10;&#10;Description générée automatiquement">
            <a:extLst>
              <a:ext uri="{FF2B5EF4-FFF2-40B4-BE49-F238E27FC236}">
                <a16:creationId xmlns:a16="http://schemas.microsoft.com/office/drawing/2014/main" id="{ED28E53D-88D8-1987-8419-D9767F6DE5F8}"/>
              </a:ext>
            </a:extLst>
          </p:cNvPr>
          <p:cNvPicPr preferRelativeResize="0"/>
          <p:nvPr/>
        </p:nvPicPr>
        <p:blipFill rotWithShape="1">
          <a:blip r:embed="rId9">
            <a:alphaModFix/>
          </a:blip>
          <a:srcRect/>
          <a:stretch/>
        </p:blipFill>
        <p:spPr>
          <a:xfrm>
            <a:off x="1386424" y="3231114"/>
            <a:ext cx="758975" cy="758975"/>
          </a:xfrm>
          <a:prstGeom prst="rect">
            <a:avLst/>
          </a:prstGeom>
          <a:noFill/>
          <a:ln>
            <a:noFill/>
          </a:ln>
        </p:spPr>
      </p:pic>
      <p:pic>
        <p:nvPicPr>
          <p:cNvPr id="51" name="Google Shape;316;p5">
            <a:extLst>
              <a:ext uri="{FF2B5EF4-FFF2-40B4-BE49-F238E27FC236}">
                <a16:creationId xmlns:a16="http://schemas.microsoft.com/office/drawing/2014/main" id="{AEE9F4B4-2EAE-325A-6082-812B7F93B4F0}"/>
              </a:ext>
            </a:extLst>
          </p:cNvPr>
          <p:cNvPicPr preferRelativeResize="0"/>
          <p:nvPr/>
        </p:nvPicPr>
        <p:blipFill rotWithShape="1">
          <a:blip r:embed="rId10">
            <a:alphaModFix/>
          </a:blip>
          <a:srcRect/>
          <a:stretch/>
        </p:blipFill>
        <p:spPr>
          <a:xfrm>
            <a:off x="638900" y="3253316"/>
            <a:ext cx="714571" cy="714571"/>
          </a:xfrm>
          <a:prstGeom prst="rect">
            <a:avLst/>
          </a:prstGeom>
          <a:noFill/>
          <a:ln>
            <a:noFill/>
          </a:ln>
        </p:spPr>
      </p:pic>
      <p:sp>
        <p:nvSpPr>
          <p:cNvPr id="52" name="Google Shape;317;p5">
            <a:extLst>
              <a:ext uri="{FF2B5EF4-FFF2-40B4-BE49-F238E27FC236}">
                <a16:creationId xmlns:a16="http://schemas.microsoft.com/office/drawing/2014/main" id="{23628811-6FCC-7EAA-0474-0DAD84562D47}"/>
              </a:ext>
            </a:extLst>
          </p:cNvPr>
          <p:cNvSpPr/>
          <p:nvPr/>
        </p:nvSpPr>
        <p:spPr>
          <a:xfrm>
            <a:off x="449523" y="2034432"/>
            <a:ext cx="8209276" cy="351629"/>
          </a:xfrm>
          <a:prstGeom prst="rect">
            <a:avLst/>
          </a:prstGeom>
          <a:solidFill>
            <a:srgbClr val="7F7F7F"/>
          </a:solidFill>
          <a:ln w="158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Twentieth Century"/>
              <a:buNone/>
            </a:pPr>
            <a:r>
              <a:rPr lang="fr-BE" sz="1800" i="0" u="none" strike="noStrike" cap="none">
                <a:solidFill>
                  <a:srgbClr val="FFFFFF"/>
                </a:solidFill>
                <a:latin typeface="Source Sans Pro"/>
                <a:ea typeface="Source Sans Pro"/>
                <a:cs typeface="Source Sans Pro"/>
                <a:sym typeface="Source Sans Pro"/>
              </a:rPr>
              <a:t>Individuelle : ~12 tonnes éq CO</a:t>
            </a:r>
            <a:r>
              <a:rPr lang="fr-BE" sz="1800" i="0" u="none" strike="noStrike" cap="none" baseline="-25000">
                <a:solidFill>
                  <a:srgbClr val="FFFFFF"/>
                </a:solidFill>
                <a:latin typeface="Source Sans Pro"/>
                <a:ea typeface="Source Sans Pro"/>
                <a:cs typeface="Source Sans Pro"/>
                <a:sym typeface="Source Sans Pro"/>
              </a:rPr>
              <a:t>2</a:t>
            </a:r>
            <a:endParaRPr sz="1800" i="0" u="none" strike="noStrike" cap="none">
              <a:solidFill>
                <a:srgbClr val="FFFFFF"/>
              </a:solidFill>
              <a:latin typeface="Source Sans Pro"/>
              <a:ea typeface="Source Sans Pro"/>
              <a:cs typeface="Source Sans Pro"/>
              <a:sym typeface="Source Sans Pro"/>
            </a:endParaRPr>
          </a:p>
        </p:txBody>
      </p:sp>
      <p:sp>
        <p:nvSpPr>
          <p:cNvPr id="53" name="Google Shape;318;p5">
            <a:extLst>
              <a:ext uri="{FF2B5EF4-FFF2-40B4-BE49-F238E27FC236}">
                <a16:creationId xmlns:a16="http://schemas.microsoft.com/office/drawing/2014/main" id="{CBAE199C-FCE8-D7F9-7E85-45E2D4646833}"/>
              </a:ext>
            </a:extLst>
          </p:cNvPr>
          <p:cNvSpPr/>
          <p:nvPr/>
        </p:nvSpPr>
        <p:spPr>
          <a:xfrm>
            <a:off x="8685531" y="2040765"/>
            <a:ext cx="3287611" cy="351629"/>
          </a:xfrm>
          <a:prstGeom prst="rect">
            <a:avLst/>
          </a:prstGeom>
          <a:solidFill>
            <a:srgbClr val="7F7F7F"/>
          </a:solidFill>
          <a:ln w="158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Twentieth Century"/>
              <a:buNone/>
            </a:pPr>
            <a:r>
              <a:rPr lang="fr-BE" sz="1800" i="0" u="none" strike="noStrike" cap="none">
                <a:solidFill>
                  <a:srgbClr val="FFFFFF"/>
                </a:solidFill>
                <a:latin typeface="Source Sans Pro"/>
                <a:ea typeface="Source Sans Pro"/>
                <a:cs typeface="Source Sans Pro"/>
                <a:sym typeface="Source Sans Pro"/>
              </a:rPr>
              <a:t>Commune : ~4 tonnes éq CO</a:t>
            </a:r>
            <a:r>
              <a:rPr lang="fr-BE" sz="1800" i="0" u="none" strike="noStrike" cap="none" baseline="-25000">
                <a:solidFill>
                  <a:srgbClr val="FFFFFF"/>
                </a:solidFill>
                <a:latin typeface="Source Sans Pro"/>
                <a:ea typeface="Source Sans Pro"/>
                <a:cs typeface="Source Sans Pro"/>
                <a:sym typeface="Source Sans Pro"/>
              </a:rPr>
              <a:t>2</a:t>
            </a:r>
            <a:endParaRPr sz="1800" i="0" u="none" strike="noStrike" cap="none">
              <a:solidFill>
                <a:srgbClr val="FFFFFF"/>
              </a:solidFill>
              <a:latin typeface="Source Sans Pro"/>
              <a:ea typeface="Source Sans Pro"/>
              <a:cs typeface="Source Sans Pro"/>
              <a:sym typeface="Source Sans Pro"/>
            </a:endParaRPr>
          </a:p>
        </p:txBody>
      </p:sp>
      <p:sp>
        <p:nvSpPr>
          <p:cNvPr id="54" name="Google Shape;319;p5">
            <a:extLst>
              <a:ext uri="{FF2B5EF4-FFF2-40B4-BE49-F238E27FC236}">
                <a16:creationId xmlns:a16="http://schemas.microsoft.com/office/drawing/2014/main" id="{3155AC0D-C626-D6C1-43F5-8004C44ADEA9}"/>
              </a:ext>
            </a:extLst>
          </p:cNvPr>
          <p:cNvSpPr txBox="1"/>
          <p:nvPr/>
        </p:nvSpPr>
        <p:spPr>
          <a:xfrm>
            <a:off x="443668" y="2518519"/>
            <a:ext cx="1817466" cy="369332"/>
          </a:xfrm>
          <a:prstGeom prst="rect">
            <a:avLst/>
          </a:prstGeom>
          <a:solidFill>
            <a:srgbClr val="6495F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fr-BE" sz="1800" i="0" u="none" strike="noStrike" cap="none">
                <a:solidFill>
                  <a:srgbClr val="FFFFFF"/>
                </a:solidFill>
                <a:latin typeface="Source Sans Pro"/>
                <a:ea typeface="Source Sans Pro"/>
                <a:cs typeface="Source Sans Pro"/>
                <a:sym typeface="Source Sans Pro"/>
              </a:rPr>
              <a:t>Logement</a:t>
            </a:r>
            <a:endParaRPr sz="1800" i="0" u="none" strike="noStrike" cap="none">
              <a:solidFill>
                <a:srgbClr val="FFFFFF"/>
              </a:solidFill>
              <a:latin typeface="Source Sans Pro"/>
              <a:ea typeface="Source Sans Pro"/>
              <a:cs typeface="Source Sans Pro"/>
              <a:sym typeface="Source Sans Pro"/>
            </a:endParaRPr>
          </a:p>
        </p:txBody>
      </p:sp>
      <p:sp>
        <p:nvSpPr>
          <p:cNvPr id="55" name="Google Shape;320;p5">
            <a:extLst>
              <a:ext uri="{FF2B5EF4-FFF2-40B4-BE49-F238E27FC236}">
                <a16:creationId xmlns:a16="http://schemas.microsoft.com/office/drawing/2014/main" id="{C90D238F-6C00-70AD-F111-D7E3ED0CBF93}"/>
              </a:ext>
            </a:extLst>
          </p:cNvPr>
          <p:cNvSpPr txBox="1"/>
          <p:nvPr/>
        </p:nvSpPr>
        <p:spPr>
          <a:xfrm>
            <a:off x="2287867" y="2518519"/>
            <a:ext cx="3005466" cy="369332"/>
          </a:xfrm>
          <a:prstGeom prst="rect">
            <a:avLst/>
          </a:prstGeom>
          <a:solidFill>
            <a:srgbClr val="F0917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fr-BE" sz="1800" i="0" u="none" strike="noStrike" cap="none">
                <a:solidFill>
                  <a:srgbClr val="FFFFFF"/>
                </a:solidFill>
                <a:latin typeface="Source Sans Pro"/>
                <a:ea typeface="Source Sans Pro"/>
                <a:cs typeface="Source Sans Pro"/>
                <a:sym typeface="Source Sans Pro"/>
              </a:rPr>
              <a:t>Mobilité</a:t>
            </a:r>
            <a:endParaRPr sz="1800" i="0" u="none" strike="noStrike" cap="none">
              <a:solidFill>
                <a:srgbClr val="FFFFFF"/>
              </a:solidFill>
              <a:latin typeface="Source Sans Pro"/>
              <a:ea typeface="Source Sans Pro"/>
              <a:cs typeface="Source Sans Pro"/>
              <a:sym typeface="Source Sans Pro"/>
            </a:endParaRPr>
          </a:p>
        </p:txBody>
      </p:sp>
      <p:sp>
        <p:nvSpPr>
          <p:cNvPr id="56" name="Google Shape;321;p5">
            <a:extLst>
              <a:ext uri="{FF2B5EF4-FFF2-40B4-BE49-F238E27FC236}">
                <a16:creationId xmlns:a16="http://schemas.microsoft.com/office/drawing/2014/main" id="{1F2A9C6E-CA3F-7905-53E2-70AB2B7973E7}"/>
              </a:ext>
            </a:extLst>
          </p:cNvPr>
          <p:cNvSpPr txBox="1"/>
          <p:nvPr/>
        </p:nvSpPr>
        <p:spPr>
          <a:xfrm>
            <a:off x="5320066" y="2518519"/>
            <a:ext cx="2087999" cy="369332"/>
          </a:xfrm>
          <a:prstGeom prst="rect">
            <a:avLst/>
          </a:prstGeom>
          <a:solidFill>
            <a:srgbClr val="62A66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fr-BE" sz="1800" i="0" u="none" strike="noStrike" cap="none">
                <a:solidFill>
                  <a:srgbClr val="FFFFFF"/>
                </a:solidFill>
                <a:latin typeface="Source Sans Pro"/>
                <a:ea typeface="Source Sans Pro"/>
                <a:cs typeface="Source Sans Pro"/>
                <a:sym typeface="Source Sans Pro"/>
              </a:rPr>
              <a:t>Alimentation</a:t>
            </a:r>
            <a:endParaRPr sz="1800" i="0" u="none" strike="noStrike" cap="none">
              <a:solidFill>
                <a:srgbClr val="FFFFFF"/>
              </a:solidFill>
              <a:latin typeface="Source Sans Pro"/>
              <a:ea typeface="Source Sans Pro"/>
              <a:cs typeface="Source Sans Pro"/>
              <a:sym typeface="Source Sans Pro"/>
            </a:endParaRPr>
          </a:p>
        </p:txBody>
      </p:sp>
      <p:sp>
        <p:nvSpPr>
          <p:cNvPr id="57" name="Google Shape;322;p5">
            <a:extLst>
              <a:ext uri="{FF2B5EF4-FFF2-40B4-BE49-F238E27FC236}">
                <a16:creationId xmlns:a16="http://schemas.microsoft.com/office/drawing/2014/main" id="{B11A6F9E-0559-B292-5EBA-68D99DA59A5F}"/>
              </a:ext>
            </a:extLst>
          </p:cNvPr>
          <p:cNvSpPr txBox="1"/>
          <p:nvPr/>
        </p:nvSpPr>
        <p:spPr>
          <a:xfrm>
            <a:off x="7377150" y="2512875"/>
            <a:ext cx="1308300" cy="369300"/>
          </a:xfrm>
          <a:prstGeom prst="rect">
            <a:avLst/>
          </a:prstGeom>
          <a:solidFill>
            <a:srgbClr val="FFAB4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fr-BE" sz="900" i="0" u="none" strike="noStrike" cap="none">
                <a:solidFill>
                  <a:srgbClr val="FFFFFF"/>
                </a:solidFill>
                <a:latin typeface="Source Sans Pro"/>
                <a:ea typeface="Source Sans Pro"/>
                <a:cs typeface="Source Sans Pro"/>
                <a:sym typeface="Source Sans Pro"/>
              </a:rPr>
              <a:t>Achat/</a:t>
            </a:r>
            <a:endParaRPr sz="500">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FFFFFF"/>
              </a:buClr>
              <a:buSzPts val="1800"/>
              <a:buFont typeface="Calibri"/>
              <a:buNone/>
            </a:pPr>
            <a:r>
              <a:rPr lang="fr-BE" sz="900" i="0" u="none" strike="noStrike" cap="none">
                <a:solidFill>
                  <a:srgbClr val="FFFFFF"/>
                </a:solidFill>
                <a:latin typeface="Source Sans Pro"/>
                <a:ea typeface="Source Sans Pro"/>
                <a:cs typeface="Source Sans Pro"/>
                <a:sym typeface="Source Sans Pro"/>
              </a:rPr>
              <a:t>numérique</a:t>
            </a:r>
            <a:endParaRPr sz="900" i="0" u="none" strike="noStrike" cap="none">
              <a:solidFill>
                <a:srgbClr val="FFFFFF"/>
              </a:solidFill>
              <a:latin typeface="Source Sans Pro"/>
              <a:ea typeface="Source Sans Pro"/>
              <a:cs typeface="Source Sans Pro"/>
              <a:sym typeface="Source Sans Pro"/>
            </a:endParaRPr>
          </a:p>
        </p:txBody>
      </p:sp>
      <p:sp>
        <p:nvSpPr>
          <p:cNvPr id="58" name="Google Shape;323;p5">
            <a:extLst>
              <a:ext uri="{FF2B5EF4-FFF2-40B4-BE49-F238E27FC236}">
                <a16:creationId xmlns:a16="http://schemas.microsoft.com/office/drawing/2014/main" id="{22108034-E62B-DC00-E5B4-B0CB4C355EF8}"/>
              </a:ext>
            </a:extLst>
          </p:cNvPr>
          <p:cNvSpPr txBox="1"/>
          <p:nvPr/>
        </p:nvSpPr>
        <p:spPr>
          <a:xfrm>
            <a:off x="8676263" y="2518519"/>
            <a:ext cx="3273900" cy="369300"/>
          </a:xfrm>
          <a:prstGeom prst="rect">
            <a:avLst/>
          </a:prstGeom>
          <a:solidFill>
            <a:srgbClr val="99663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fr-BE" sz="1800" i="0" u="none" strike="noStrike" cap="none">
                <a:solidFill>
                  <a:srgbClr val="FFFFFF"/>
                </a:solidFill>
                <a:latin typeface="Source Sans Pro"/>
                <a:ea typeface="Source Sans Pro"/>
                <a:cs typeface="Source Sans Pro"/>
                <a:sym typeface="Source Sans Pro"/>
              </a:rPr>
              <a:t>Services publics</a:t>
            </a:r>
            <a:endParaRPr sz="1800" i="0" u="none" strike="noStrike" cap="none">
              <a:solidFill>
                <a:srgbClr val="FFFFFF"/>
              </a:solidFill>
              <a:latin typeface="Source Sans Pro"/>
              <a:ea typeface="Source Sans Pro"/>
              <a:cs typeface="Source Sans Pro"/>
              <a:sym typeface="Source Sans Pro"/>
            </a:endParaRPr>
          </a:p>
        </p:txBody>
      </p:sp>
      <p:sp>
        <p:nvSpPr>
          <p:cNvPr id="59" name="Google Shape;324;p5">
            <a:extLst>
              <a:ext uri="{FF2B5EF4-FFF2-40B4-BE49-F238E27FC236}">
                <a16:creationId xmlns:a16="http://schemas.microsoft.com/office/drawing/2014/main" id="{5F17EEF1-6A0A-D566-B38D-8EC8D5D0886C}"/>
              </a:ext>
            </a:extLst>
          </p:cNvPr>
          <p:cNvSpPr txBox="1"/>
          <p:nvPr/>
        </p:nvSpPr>
        <p:spPr>
          <a:xfrm>
            <a:off x="8226952" y="5543537"/>
            <a:ext cx="383040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Calibri"/>
              <a:buNone/>
            </a:pPr>
            <a:r>
              <a:rPr lang="fr-BE" sz="1800" b="0" i="1" u="none" strike="noStrike" cap="none">
                <a:solidFill>
                  <a:srgbClr val="7F7F7F"/>
                </a:solidFill>
                <a:latin typeface="Calibri"/>
                <a:ea typeface="Calibri"/>
                <a:cs typeface="Calibri"/>
                <a:sym typeface="Calibri"/>
              </a:rPr>
              <a:t>Thomas Wansart, Neo Solutions (2021)</a:t>
            </a:r>
            <a:endParaRPr sz="1800" b="0" i="1" u="none" strike="noStrike" cap="none">
              <a:solidFill>
                <a:srgbClr val="7F7F7F"/>
              </a:solidFill>
              <a:latin typeface="Calibri"/>
              <a:ea typeface="Calibri"/>
              <a:cs typeface="Calibri"/>
              <a:sym typeface="Calibri"/>
            </a:endParaRPr>
          </a:p>
        </p:txBody>
      </p:sp>
      <p:sp>
        <p:nvSpPr>
          <p:cNvPr id="60" name="Google Shape;325;p5">
            <a:extLst>
              <a:ext uri="{FF2B5EF4-FFF2-40B4-BE49-F238E27FC236}">
                <a16:creationId xmlns:a16="http://schemas.microsoft.com/office/drawing/2014/main" id="{96CBA366-8C8C-E916-6DFF-8D5ADDF566F7}"/>
              </a:ext>
            </a:extLst>
          </p:cNvPr>
          <p:cNvSpPr/>
          <p:nvPr/>
        </p:nvSpPr>
        <p:spPr>
          <a:xfrm>
            <a:off x="-56009" y="248570"/>
            <a:ext cx="12304018" cy="100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97783"/>
              </a:buClr>
              <a:buSzPts val="4800"/>
              <a:buFont typeface="Calibri"/>
              <a:buNone/>
            </a:pPr>
            <a:r>
              <a:rPr lang="fr-BE" sz="4800" b="1">
                <a:solidFill>
                  <a:srgbClr val="097783"/>
                </a:solidFill>
                <a:latin typeface="Knewave"/>
                <a:ea typeface="Knewave"/>
                <a:cs typeface="Knewave"/>
                <a:sym typeface="Knewave"/>
              </a:rPr>
              <a:t>NOTRE POINT DE DÉPART EN BELGIQUE</a:t>
            </a:r>
            <a:endParaRPr sz="4800" b="1">
              <a:solidFill>
                <a:srgbClr val="00717D"/>
              </a:solidFill>
              <a:latin typeface="Knewave"/>
              <a:ea typeface="Knewave"/>
              <a:cs typeface="Knewave"/>
              <a:sym typeface="Knewave"/>
            </a:endParaRPr>
          </a:p>
        </p:txBody>
      </p:sp>
      <p:sp>
        <p:nvSpPr>
          <p:cNvPr id="61" name="Google Shape;326;p5">
            <a:extLst>
              <a:ext uri="{FF2B5EF4-FFF2-40B4-BE49-F238E27FC236}">
                <a16:creationId xmlns:a16="http://schemas.microsoft.com/office/drawing/2014/main" id="{7298A9EE-5EC0-FB3A-636F-A20B7DF0F521}"/>
              </a:ext>
            </a:extLst>
          </p:cNvPr>
          <p:cNvSpPr/>
          <p:nvPr/>
        </p:nvSpPr>
        <p:spPr>
          <a:xfrm>
            <a:off x="1631675" y="6029025"/>
            <a:ext cx="9268500" cy="596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3200" b="1">
                <a:solidFill>
                  <a:srgbClr val="097783"/>
                </a:solidFill>
                <a:latin typeface="Knewave"/>
                <a:ea typeface="Knewave"/>
                <a:cs typeface="Knewave"/>
                <a:sym typeface="Knewave"/>
              </a:rPr>
              <a:t>ET TOI, QUELLE EST TON EMPREINTE CARBONE ?</a:t>
            </a:r>
            <a:endParaRPr>
              <a:latin typeface="Knewave"/>
              <a:ea typeface="Knewave"/>
              <a:cs typeface="Knewave"/>
              <a:sym typeface="Knewav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1000"/>
                                        <p:tgtEl>
                                          <p:spTgt spid="49"/>
                                        </p:tgtEl>
                                      </p:cBhvr>
                                    </p:animEffect>
                                  </p:childTnLst>
                                </p:cTn>
                              </p:par>
                              <p:par>
                                <p:cTn id="21" presetID="10"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1000"/>
                                        <p:tgtEl>
                                          <p:spTgt spid="51"/>
                                        </p:tgtEl>
                                      </p:cBhvr>
                                    </p:animEffect>
                                  </p:childTnLst>
                                </p:cTn>
                              </p:par>
                              <p:par>
                                <p:cTn id="27" presetID="10"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childTnLst>
                                </p:cTn>
                              </p:par>
                              <p:par>
                                <p:cTn id="43" presetID="10"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1000"/>
                                        <p:tgtEl>
                                          <p:spTgt spid="56"/>
                                        </p:tgtEl>
                                      </p:cBhvr>
                                    </p:animEffect>
                                  </p:childTnLst>
                                </p:cTn>
                              </p:par>
                              <p:par>
                                <p:cTn id="50" presetID="10"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childTnLst>
                                </p:cTn>
                              </p:par>
                              <p:par>
                                <p:cTn id="53" presetID="10"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1000"/>
                                        <p:tgtEl>
                                          <p:spTgt spid="45"/>
                                        </p:tgtEl>
                                      </p:cBhvr>
                                    </p:animEffect>
                                  </p:childTnLst>
                                </p:cTn>
                              </p:par>
                              <p:par>
                                <p:cTn id="56" presetID="10"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childTnLst>
                                </p:cTn>
                              </p:par>
                              <p:par>
                                <p:cTn id="59" presetID="10"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1000"/>
                                        <p:tgtEl>
                                          <p:spTgt spid="57"/>
                                        </p:tgtEl>
                                      </p:cBhvr>
                                    </p:animEffect>
                                  </p:childTnLst>
                                </p:cTn>
                              </p:par>
                              <p:par>
                                <p:cTn id="66" presetID="10" presetClass="entr" presetSubtype="0" fill="hold"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1000"/>
                                        <p:tgtEl>
                                          <p:spTgt spid="44"/>
                                        </p:tgtEl>
                                      </p:cBhvr>
                                    </p:animEffect>
                                  </p:childTnLst>
                                </p:cTn>
                              </p:par>
                              <p:par>
                                <p:cTn id="69" presetID="10"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childTnLst>
                                </p:cTn>
                              </p:par>
                            </p:childTnLst>
                          </p:cTn>
                        </p:par>
                        <p:par>
                          <p:cTn id="72" fill="hold">
                            <p:stCondLst>
                              <p:cond delay="5000"/>
                            </p:stCondLst>
                            <p:childTnLst>
                              <p:par>
                                <p:cTn id="73" presetID="10"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1000"/>
                                        <p:tgtEl>
                                          <p:spTgt spid="58"/>
                                        </p:tgtEl>
                                      </p:cBhvr>
                                    </p:animEffect>
                                  </p:childTnLst>
                                </p:cTn>
                              </p:par>
                              <p:par>
                                <p:cTn id="80" presetID="10" presetClass="entr" presetSubtype="0"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1000"/>
                                        <p:tgtEl>
                                          <p:spTgt spid="12"/>
                                        </p:tgtEl>
                                      </p:cBhvr>
                                    </p:animEffect>
                                  </p:childTnLst>
                                </p:cTn>
                              </p:par>
                              <p:par>
                                <p:cTn id="83" presetID="10"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childTnLst>
                                </p:cTn>
                              </p:par>
                              <p:par>
                                <p:cTn id="86" presetID="10" presetClass="entr" presetSubtype="0"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1000"/>
                                        <p:tgtEl>
                                          <p:spTgt spid="20"/>
                                        </p:tgtEl>
                                      </p:cBhvr>
                                    </p:animEffect>
                                  </p:childTnLst>
                                </p:cTn>
                              </p:par>
                              <p:par>
                                <p:cTn id="89" presetID="10"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000"/>
                                        <p:tgtEl>
                                          <p:spTgt spid="36"/>
                                        </p:tgtEl>
                                      </p:cBhvr>
                                    </p:animEffect>
                                  </p:childTnLst>
                                </p:cTn>
                              </p:par>
                              <p:par>
                                <p:cTn id="92" presetID="10" presetClass="entr" presetSubtype="0" fill="hold"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1000"/>
                                        <p:tgtEl>
                                          <p:spTgt spid="40"/>
                                        </p:tgtEl>
                                      </p:cBhvr>
                                    </p:animEffect>
                                  </p:childTnLst>
                                </p:cTn>
                              </p:par>
                              <p:par>
                                <p:cTn id="95" presetID="10" presetClass="entr" presetSubtype="0" fill="hold" nodeType="with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fade">
                                      <p:cBhvr>
                                        <p:cTn id="97" dur="1000"/>
                                        <p:tgtEl>
                                          <p:spTgt spid="11"/>
                                        </p:tgtEl>
                                      </p:cBhvr>
                                    </p:animEffect>
                                  </p:childTnLst>
                                </p:cTn>
                              </p:par>
                              <p:par>
                                <p:cTn id="98" presetID="10" presetClass="entr" presetSubtype="0" fill="hold"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childTnLst>
                                </p:cTn>
                              </p:par>
                            </p:childTnLst>
                          </p:cTn>
                        </p:par>
                        <p:par>
                          <p:cTn id="101" fill="hold">
                            <p:stCondLst>
                              <p:cond delay="7000"/>
                            </p:stCondLst>
                            <p:childTnLst>
                              <p:par>
                                <p:cTn id="102" presetID="10" presetClass="entr" presetSubtype="0" fill="hold"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g1b3a8aab441_0_2"/>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F1E8"/>
        </a:solidFill>
        <a:effectLst/>
      </p:bgPr>
    </p:bg>
    <p:spTree>
      <p:nvGrpSpPr>
        <p:cNvPr id="1" name="Shape 247"/>
        <p:cNvGrpSpPr/>
        <p:nvPr/>
      </p:nvGrpSpPr>
      <p:grpSpPr>
        <a:xfrm>
          <a:off x="0" y="0"/>
          <a:ext cx="0" cy="0"/>
          <a:chOff x="0" y="0"/>
          <a:chExt cx="0" cy="0"/>
        </a:xfrm>
      </p:grpSpPr>
      <p:grpSp>
        <p:nvGrpSpPr>
          <p:cNvPr id="2" name="Google Shape;332;p6">
            <a:extLst>
              <a:ext uri="{FF2B5EF4-FFF2-40B4-BE49-F238E27FC236}">
                <a16:creationId xmlns:a16="http://schemas.microsoft.com/office/drawing/2014/main" id="{6AFD8AFA-07FD-2EFB-4F9B-2E20E63AAD4B}"/>
              </a:ext>
            </a:extLst>
          </p:cNvPr>
          <p:cNvGrpSpPr/>
          <p:nvPr/>
        </p:nvGrpSpPr>
        <p:grpSpPr>
          <a:xfrm>
            <a:off x="80927" y="3017478"/>
            <a:ext cx="1625600" cy="3535680"/>
            <a:chOff x="549457" y="3017478"/>
            <a:chExt cx="1625600" cy="3535680"/>
          </a:xfrm>
        </p:grpSpPr>
        <p:sp>
          <p:nvSpPr>
            <p:cNvPr id="3" name="Google Shape;333;p6">
              <a:extLst>
                <a:ext uri="{FF2B5EF4-FFF2-40B4-BE49-F238E27FC236}">
                  <a16:creationId xmlns:a16="http://schemas.microsoft.com/office/drawing/2014/main" id="{B0FCF540-BCA8-6E86-B104-2185348D4691}"/>
                </a:ext>
              </a:extLst>
            </p:cNvPr>
            <p:cNvSpPr/>
            <p:nvPr/>
          </p:nvSpPr>
          <p:spPr>
            <a:xfrm>
              <a:off x="549457" y="3017478"/>
              <a:ext cx="1625600" cy="3535680"/>
            </a:xfrm>
            <a:prstGeom prst="roundRect">
              <a:avLst>
                <a:gd name="adj" fmla="val 3542"/>
              </a:avLst>
            </a:prstGeom>
            <a:solidFill>
              <a:srgbClr val="4C8923"/>
            </a:solidFill>
            <a:ln w="28575" cap="flat" cmpd="sng">
              <a:solidFill>
                <a:srgbClr val="4C89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 name="Google Shape;334;p6">
              <a:extLst>
                <a:ext uri="{FF2B5EF4-FFF2-40B4-BE49-F238E27FC236}">
                  <a16:creationId xmlns:a16="http://schemas.microsoft.com/office/drawing/2014/main" id="{EE5F8DCA-96F1-98D5-CAA7-713DEF5BD853}"/>
                </a:ext>
              </a:extLst>
            </p:cNvPr>
            <p:cNvPicPr preferRelativeResize="0"/>
            <p:nvPr/>
          </p:nvPicPr>
          <p:blipFill rotWithShape="1">
            <a:blip r:embed="rId3">
              <a:alphaModFix/>
            </a:blip>
            <a:srcRect/>
            <a:stretch/>
          </p:blipFill>
          <p:spPr>
            <a:xfrm>
              <a:off x="608434" y="3257683"/>
              <a:ext cx="1534736" cy="3240000"/>
            </a:xfrm>
            <a:prstGeom prst="rect">
              <a:avLst/>
            </a:prstGeom>
            <a:noFill/>
            <a:ln w="19050" cap="flat" cmpd="sng">
              <a:solidFill>
                <a:srgbClr val="4C8923"/>
              </a:solidFill>
              <a:prstDash val="solid"/>
              <a:round/>
              <a:headEnd type="none" w="sm" len="sm"/>
              <a:tailEnd type="none" w="sm" len="sm"/>
            </a:ln>
          </p:spPr>
        </p:pic>
        <p:sp>
          <p:nvSpPr>
            <p:cNvPr id="5" name="Google Shape;335;p6">
              <a:extLst>
                <a:ext uri="{FF2B5EF4-FFF2-40B4-BE49-F238E27FC236}">
                  <a16:creationId xmlns:a16="http://schemas.microsoft.com/office/drawing/2014/main" id="{71A3C06A-B066-F146-1F70-80341AAC31C5}"/>
                </a:ext>
              </a:extLst>
            </p:cNvPr>
            <p:cNvSpPr/>
            <p:nvPr/>
          </p:nvSpPr>
          <p:spPr>
            <a:xfrm>
              <a:off x="1178805" y="3120189"/>
              <a:ext cx="385835" cy="45719"/>
            </a:xfrm>
            <a:prstGeom prst="roundRect">
              <a:avLst>
                <a:gd name="adj" fmla="val 16667"/>
              </a:avLst>
            </a:prstGeom>
            <a:solidFill>
              <a:srgbClr val="E1EF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6" name="Google Shape;336;p6">
            <a:extLst>
              <a:ext uri="{FF2B5EF4-FFF2-40B4-BE49-F238E27FC236}">
                <a16:creationId xmlns:a16="http://schemas.microsoft.com/office/drawing/2014/main" id="{728CD637-BC08-A03F-8176-AFFB083C2B45}"/>
              </a:ext>
            </a:extLst>
          </p:cNvPr>
          <p:cNvGrpSpPr/>
          <p:nvPr/>
        </p:nvGrpSpPr>
        <p:grpSpPr>
          <a:xfrm>
            <a:off x="148048" y="995814"/>
            <a:ext cx="11841767" cy="1862366"/>
            <a:chOff x="5522" y="257918"/>
            <a:chExt cx="11841767" cy="1862366"/>
          </a:xfrm>
        </p:grpSpPr>
        <p:sp>
          <p:nvSpPr>
            <p:cNvPr id="7" name="Google Shape;337;p6">
              <a:extLst>
                <a:ext uri="{FF2B5EF4-FFF2-40B4-BE49-F238E27FC236}">
                  <a16:creationId xmlns:a16="http://schemas.microsoft.com/office/drawing/2014/main" id="{43D33A74-09B9-A86D-995A-35425AC3FC8E}"/>
                </a:ext>
              </a:extLst>
            </p:cNvPr>
            <p:cNvSpPr/>
            <p:nvPr/>
          </p:nvSpPr>
          <p:spPr>
            <a:xfrm>
              <a:off x="5522" y="282030"/>
              <a:ext cx="6148095" cy="1838254"/>
            </a:xfrm>
            <a:prstGeom prst="chevron">
              <a:avLst>
                <a:gd name="adj" fmla="val 50000"/>
              </a:avLst>
            </a:prstGeom>
            <a:solidFill>
              <a:srgbClr val="4C8923">
                <a:alpha val="2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8;p6">
              <a:extLst>
                <a:ext uri="{FF2B5EF4-FFF2-40B4-BE49-F238E27FC236}">
                  <a16:creationId xmlns:a16="http://schemas.microsoft.com/office/drawing/2014/main" id="{A36FFBEF-021A-0150-58B2-E6D2FE7D11E9}"/>
                </a:ext>
              </a:extLst>
            </p:cNvPr>
            <p:cNvSpPr txBox="1"/>
            <p:nvPr/>
          </p:nvSpPr>
          <p:spPr>
            <a:xfrm>
              <a:off x="924649" y="282030"/>
              <a:ext cx="4309841" cy="1838254"/>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1" i="0" u="none" strike="noStrike" cap="none">
                <a:solidFill>
                  <a:srgbClr val="097783"/>
                </a:solidFill>
                <a:latin typeface="Calibri"/>
                <a:ea typeface="Calibri"/>
                <a:cs typeface="Calibri"/>
                <a:sym typeface="Calibri"/>
              </a:endParaRPr>
            </a:p>
          </p:txBody>
        </p:sp>
        <p:sp>
          <p:nvSpPr>
            <p:cNvPr id="9" name="Google Shape;339;p6">
              <a:extLst>
                <a:ext uri="{FF2B5EF4-FFF2-40B4-BE49-F238E27FC236}">
                  <a16:creationId xmlns:a16="http://schemas.microsoft.com/office/drawing/2014/main" id="{EE9AFDF5-5759-5E86-D433-B1193E33F97D}"/>
                </a:ext>
              </a:extLst>
            </p:cNvPr>
            <p:cNvSpPr/>
            <p:nvPr/>
          </p:nvSpPr>
          <p:spPr>
            <a:xfrm>
              <a:off x="5735686" y="257918"/>
              <a:ext cx="6111603" cy="1815668"/>
            </a:xfrm>
            <a:prstGeom prst="chevron">
              <a:avLst>
                <a:gd name="adj" fmla="val 50000"/>
              </a:avLst>
            </a:prstGeom>
            <a:solidFill>
              <a:srgbClr val="097783">
                <a:alpha val="2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0;p6">
              <a:extLst>
                <a:ext uri="{FF2B5EF4-FFF2-40B4-BE49-F238E27FC236}">
                  <a16:creationId xmlns:a16="http://schemas.microsoft.com/office/drawing/2014/main" id="{CD86C6D6-C127-9675-43F1-09347CA54156}"/>
                </a:ext>
              </a:extLst>
            </p:cNvPr>
            <p:cNvSpPr txBox="1"/>
            <p:nvPr/>
          </p:nvSpPr>
          <p:spPr>
            <a:xfrm>
              <a:off x="6643520" y="257918"/>
              <a:ext cx="4295935" cy="1815668"/>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1" i="0" u="none" strike="noStrike" cap="none">
                <a:solidFill>
                  <a:srgbClr val="097783"/>
                </a:solidFill>
                <a:latin typeface="Calibri"/>
                <a:ea typeface="Calibri"/>
                <a:cs typeface="Calibri"/>
                <a:sym typeface="Calibri"/>
              </a:endParaRPr>
            </a:p>
          </p:txBody>
        </p:sp>
      </p:grpSp>
      <p:grpSp>
        <p:nvGrpSpPr>
          <p:cNvPr id="11" name="Google Shape;341;p6">
            <a:extLst>
              <a:ext uri="{FF2B5EF4-FFF2-40B4-BE49-F238E27FC236}">
                <a16:creationId xmlns:a16="http://schemas.microsoft.com/office/drawing/2014/main" id="{0911B681-57F6-6A1A-8703-8DCA5D87D6ED}"/>
              </a:ext>
            </a:extLst>
          </p:cNvPr>
          <p:cNvGrpSpPr/>
          <p:nvPr/>
        </p:nvGrpSpPr>
        <p:grpSpPr>
          <a:xfrm>
            <a:off x="6656304" y="3017478"/>
            <a:ext cx="1625600" cy="3535680"/>
            <a:chOff x="6170195" y="3017478"/>
            <a:chExt cx="1625600" cy="3535680"/>
          </a:xfrm>
        </p:grpSpPr>
        <p:sp>
          <p:nvSpPr>
            <p:cNvPr id="12" name="Google Shape;342;p6">
              <a:extLst>
                <a:ext uri="{FF2B5EF4-FFF2-40B4-BE49-F238E27FC236}">
                  <a16:creationId xmlns:a16="http://schemas.microsoft.com/office/drawing/2014/main" id="{8C5AFDB4-0692-7FAF-06A2-23CF64C732F1}"/>
                </a:ext>
              </a:extLst>
            </p:cNvPr>
            <p:cNvSpPr/>
            <p:nvPr/>
          </p:nvSpPr>
          <p:spPr>
            <a:xfrm>
              <a:off x="6170195" y="3017478"/>
              <a:ext cx="1625600" cy="3535680"/>
            </a:xfrm>
            <a:prstGeom prst="roundRect">
              <a:avLst>
                <a:gd name="adj" fmla="val 3542"/>
              </a:avLst>
            </a:prstGeom>
            <a:solidFill>
              <a:srgbClr val="2E6CA4"/>
            </a:solidFill>
            <a:ln w="28575" cap="flat" cmpd="sng">
              <a:solidFill>
                <a:srgbClr val="2E6C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 name="Google Shape;343;p6">
              <a:extLst>
                <a:ext uri="{FF2B5EF4-FFF2-40B4-BE49-F238E27FC236}">
                  <a16:creationId xmlns:a16="http://schemas.microsoft.com/office/drawing/2014/main" id="{E5DD82E4-661F-FC76-56AD-9F81A0655705}"/>
                </a:ext>
              </a:extLst>
            </p:cNvPr>
            <p:cNvSpPr/>
            <p:nvPr/>
          </p:nvSpPr>
          <p:spPr>
            <a:xfrm>
              <a:off x="6799543" y="3120189"/>
              <a:ext cx="385835" cy="45719"/>
            </a:xfrm>
            <a:prstGeom prst="roundRect">
              <a:avLst>
                <a:gd name="adj" fmla="val 16667"/>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4" name="Google Shape;344;p6" descr="Une image contenant texte&#10;&#10;Description générée automatiquement">
              <a:extLst>
                <a:ext uri="{FF2B5EF4-FFF2-40B4-BE49-F238E27FC236}">
                  <a16:creationId xmlns:a16="http://schemas.microsoft.com/office/drawing/2014/main" id="{534B95AB-5FBB-34E9-4437-0CC77295F2D7}"/>
                </a:ext>
              </a:extLst>
            </p:cNvPr>
            <p:cNvPicPr preferRelativeResize="0"/>
            <p:nvPr/>
          </p:nvPicPr>
          <p:blipFill rotWithShape="1">
            <a:blip r:embed="rId4">
              <a:alphaModFix/>
            </a:blip>
            <a:srcRect/>
            <a:stretch/>
          </p:blipFill>
          <p:spPr>
            <a:xfrm>
              <a:off x="6220040" y="3257681"/>
              <a:ext cx="1534737" cy="3240000"/>
            </a:xfrm>
            <a:prstGeom prst="rect">
              <a:avLst/>
            </a:prstGeom>
            <a:noFill/>
            <a:ln>
              <a:noFill/>
            </a:ln>
          </p:spPr>
        </p:pic>
      </p:grpSp>
      <p:grpSp>
        <p:nvGrpSpPr>
          <p:cNvPr id="15" name="Google Shape;345;p6">
            <a:extLst>
              <a:ext uri="{FF2B5EF4-FFF2-40B4-BE49-F238E27FC236}">
                <a16:creationId xmlns:a16="http://schemas.microsoft.com/office/drawing/2014/main" id="{BA8E39D3-C92A-2FF8-1593-C086E7841A91}"/>
              </a:ext>
            </a:extLst>
          </p:cNvPr>
          <p:cNvGrpSpPr/>
          <p:nvPr/>
        </p:nvGrpSpPr>
        <p:grpSpPr>
          <a:xfrm>
            <a:off x="9470290" y="3006758"/>
            <a:ext cx="1625600" cy="3535680"/>
            <a:chOff x="8748930" y="3006758"/>
            <a:chExt cx="1625600" cy="3535680"/>
          </a:xfrm>
        </p:grpSpPr>
        <p:sp>
          <p:nvSpPr>
            <p:cNvPr id="16" name="Google Shape;346;p6">
              <a:extLst>
                <a:ext uri="{FF2B5EF4-FFF2-40B4-BE49-F238E27FC236}">
                  <a16:creationId xmlns:a16="http://schemas.microsoft.com/office/drawing/2014/main" id="{7CB42F49-0573-268D-8C2C-D40D945187BD}"/>
                </a:ext>
              </a:extLst>
            </p:cNvPr>
            <p:cNvSpPr/>
            <p:nvPr/>
          </p:nvSpPr>
          <p:spPr>
            <a:xfrm>
              <a:off x="8748930" y="3006758"/>
              <a:ext cx="1625600" cy="3535680"/>
            </a:xfrm>
            <a:prstGeom prst="roundRect">
              <a:avLst>
                <a:gd name="adj" fmla="val 3542"/>
              </a:avLst>
            </a:prstGeom>
            <a:solidFill>
              <a:srgbClr val="2E6CA4"/>
            </a:solidFill>
            <a:ln w="28575" cap="flat" cmpd="sng">
              <a:solidFill>
                <a:srgbClr val="2E6C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 name="Google Shape;347;p6">
              <a:extLst>
                <a:ext uri="{FF2B5EF4-FFF2-40B4-BE49-F238E27FC236}">
                  <a16:creationId xmlns:a16="http://schemas.microsoft.com/office/drawing/2014/main" id="{C4555376-E1DD-F21B-E25A-472D682F3D33}"/>
                </a:ext>
              </a:extLst>
            </p:cNvPr>
            <p:cNvSpPr/>
            <p:nvPr/>
          </p:nvSpPr>
          <p:spPr>
            <a:xfrm>
              <a:off x="9378278" y="3109469"/>
              <a:ext cx="385835" cy="45719"/>
            </a:xfrm>
            <a:prstGeom prst="roundRect">
              <a:avLst>
                <a:gd name="adj" fmla="val 16667"/>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8" name="Google Shape;348;p6" descr="Une image contenant texte&#10;&#10;Description générée automatiquement">
              <a:extLst>
                <a:ext uri="{FF2B5EF4-FFF2-40B4-BE49-F238E27FC236}">
                  <a16:creationId xmlns:a16="http://schemas.microsoft.com/office/drawing/2014/main" id="{CACA2C19-43FF-8217-4D12-72C2F6EF9197}"/>
                </a:ext>
              </a:extLst>
            </p:cNvPr>
            <p:cNvPicPr preferRelativeResize="0"/>
            <p:nvPr/>
          </p:nvPicPr>
          <p:blipFill rotWithShape="1">
            <a:blip r:embed="rId5">
              <a:alphaModFix/>
            </a:blip>
            <a:srcRect/>
            <a:stretch/>
          </p:blipFill>
          <p:spPr>
            <a:xfrm>
              <a:off x="8794953" y="3257681"/>
              <a:ext cx="1534737" cy="3240000"/>
            </a:xfrm>
            <a:prstGeom prst="rect">
              <a:avLst/>
            </a:prstGeom>
            <a:noFill/>
            <a:ln>
              <a:noFill/>
            </a:ln>
          </p:spPr>
        </p:pic>
      </p:grpSp>
      <p:sp>
        <p:nvSpPr>
          <p:cNvPr id="19" name="Google Shape;349;p6">
            <a:extLst>
              <a:ext uri="{FF2B5EF4-FFF2-40B4-BE49-F238E27FC236}">
                <a16:creationId xmlns:a16="http://schemas.microsoft.com/office/drawing/2014/main" id="{F8EBCCFF-556C-F161-C520-2A46849727D0}"/>
              </a:ext>
            </a:extLst>
          </p:cNvPr>
          <p:cNvSpPr/>
          <p:nvPr/>
        </p:nvSpPr>
        <p:spPr>
          <a:xfrm>
            <a:off x="3476750" y="77225"/>
            <a:ext cx="5306700" cy="918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17D"/>
              </a:buClr>
              <a:buSzPts val="4800"/>
              <a:buFont typeface="Calibri"/>
              <a:buNone/>
            </a:pPr>
            <a:r>
              <a:rPr lang="fr-BE" sz="4800" b="1">
                <a:solidFill>
                  <a:srgbClr val="00717D"/>
                </a:solidFill>
                <a:latin typeface="Knewave"/>
                <a:ea typeface="Knewave"/>
                <a:cs typeface="Knewave"/>
                <a:sym typeface="Knewave"/>
              </a:rPr>
              <a:t>À TOI DE JOUER !</a:t>
            </a:r>
            <a:endParaRPr>
              <a:latin typeface="Knewave"/>
              <a:ea typeface="Knewave"/>
              <a:cs typeface="Knewave"/>
              <a:sym typeface="Knewave"/>
            </a:endParaRPr>
          </a:p>
        </p:txBody>
      </p:sp>
      <p:grpSp>
        <p:nvGrpSpPr>
          <p:cNvPr id="20" name="Google Shape;350;p6">
            <a:extLst>
              <a:ext uri="{FF2B5EF4-FFF2-40B4-BE49-F238E27FC236}">
                <a16:creationId xmlns:a16="http://schemas.microsoft.com/office/drawing/2014/main" id="{915986FD-28B4-01FB-C36D-4CF1D22EF206}"/>
              </a:ext>
            </a:extLst>
          </p:cNvPr>
          <p:cNvGrpSpPr/>
          <p:nvPr/>
        </p:nvGrpSpPr>
        <p:grpSpPr>
          <a:xfrm>
            <a:off x="4070046" y="3017478"/>
            <a:ext cx="1625600" cy="3535680"/>
            <a:chOff x="3546017" y="3018901"/>
            <a:chExt cx="1625600" cy="3535680"/>
          </a:xfrm>
        </p:grpSpPr>
        <p:sp>
          <p:nvSpPr>
            <p:cNvPr id="21" name="Google Shape;351;p6">
              <a:extLst>
                <a:ext uri="{FF2B5EF4-FFF2-40B4-BE49-F238E27FC236}">
                  <a16:creationId xmlns:a16="http://schemas.microsoft.com/office/drawing/2014/main" id="{FFAD768E-6B43-A073-2D32-56B83E985A09}"/>
                </a:ext>
              </a:extLst>
            </p:cNvPr>
            <p:cNvSpPr/>
            <p:nvPr/>
          </p:nvSpPr>
          <p:spPr>
            <a:xfrm>
              <a:off x="3546017" y="3018901"/>
              <a:ext cx="1625600" cy="3535680"/>
            </a:xfrm>
            <a:prstGeom prst="roundRect">
              <a:avLst>
                <a:gd name="adj" fmla="val 3542"/>
              </a:avLst>
            </a:prstGeom>
            <a:solidFill>
              <a:srgbClr val="4C8923"/>
            </a:solidFill>
            <a:ln w="28575" cap="flat" cmpd="sng">
              <a:solidFill>
                <a:srgbClr val="4C89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 name="Google Shape;352;p6">
              <a:extLst>
                <a:ext uri="{FF2B5EF4-FFF2-40B4-BE49-F238E27FC236}">
                  <a16:creationId xmlns:a16="http://schemas.microsoft.com/office/drawing/2014/main" id="{BDBF0F53-3E37-3A60-F939-7C26EB9D87DF}"/>
                </a:ext>
              </a:extLst>
            </p:cNvPr>
            <p:cNvSpPr/>
            <p:nvPr/>
          </p:nvSpPr>
          <p:spPr>
            <a:xfrm>
              <a:off x="4175365" y="3121612"/>
              <a:ext cx="385835" cy="45719"/>
            </a:xfrm>
            <a:prstGeom prst="roundRect">
              <a:avLst>
                <a:gd name="adj" fmla="val 16667"/>
              </a:avLst>
            </a:prstGeom>
            <a:solidFill>
              <a:srgbClr val="E1EF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3" name="Google Shape;353;p6">
              <a:extLst>
                <a:ext uri="{FF2B5EF4-FFF2-40B4-BE49-F238E27FC236}">
                  <a16:creationId xmlns:a16="http://schemas.microsoft.com/office/drawing/2014/main" id="{9E366A58-3E44-2CCA-60A3-CF7947E86B36}"/>
                </a:ext>
              </a:extLst>
            </p:cNvPr>
            <p:cNvPicPr preferRelativeResize="0"/>
            <p:nvPr/>
          </p:nvPicPr>
          <p:blipFill rotWithShape="1">
            <a:blip r:embed="rId6">
              <a:alphaModFix/>
            </a:blip>
            <a:srcRect/>
            <a:stretch/>
          </p:blipFill>
          <p:spPr>
            <a:xfrm>
              <a:off x="3600635" y="3257681"/>
              <a:ext cx="1534736" cy="3240000"/>
            </a:xfrm>
            <a:prstGeom prst="rect">
              <a:avLst/>
            </a:prstGeom>
            <a:noFill/>
            <a:ln>
              <a:noFill/>
            </a:ln>
          </p:spPr>
        </p:pic>
      </p:grpSp>
      <p:sp>
        <p:nvSpPr>
          <p:cNvPr id="24" name="Google Shape;354;p6">
            <a:extLst>
              <a:ext uri="{FF2B5EF4-FFF2-40B4-BE49-F238E27FC236}">
                <a16:creationId xmlns:a16="http://schemas.microsoft.com/office/drawing/2014/main" id="{ED771E1D-60DF-D6A8-EF2C-163FA983EF0B}"/>
              </a:ext>
            </a:extLst>
          </p:cNvPr>
          <p:cNvSpPr/>
          <p:nvPr/>
        </p:nvSpPr>
        <p:spPr>
          <a:xfrm>
            <a:off x="4074930" y="4113785"/>
            <a:ext cx="271709" cy="310327"/>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5" name="Google Shape;355;p6">
            <a:extLst>
              <a:ext uri="{FF2B5EF4-FFF2-40B4-BE49-F238E27FC236}">
                <a16:creationId xmlns:a16="http://schemas.microsoft.com/office/drawing/2014/main" id="{24F11B23-1177-3C44-C6C1-4444C8F86885}"/>
              </a:ext>
            </a:extLst>
          </p:cNvPr>
          <p:cNvCxnSpPr>
            <a:stCxn id="24" idx="6"/>
            <a:endCxn id="26" idx="1"/>
          </p:cNvCxnSpPr>
          <p:nvPr/>
        </p:nvCxnSpPr>
        <p:spPr>
          <a:xfrm>
            <a:off x="4346639" y="4268949"/>
            <a:ext cx="2412000" cy="1721400"/>
          </a:xfrm>
          <a:prstGeom prst="bentConnector3">
            <a:avLst>
              <a:gd name="adj1" fmla="val 49998"/>
            </a:avLst>
          </a:prstGeom>
          <a:noFill/>
          <a:ln w="38100" cap="flat" cmpd="sng">
            <a:solidFill>
              <a:srgbClr val="FF0000"/>
            </a:solidFill>
            <a:prstDash val="solid"/>
            <a:miter lim="800000"/>
            <a:headEnd type="none" w="sm" len="sm"/>
            <a:tailEnd type="triangle" w="med" len="med"/>
          </a:ln>
        </p:spPr>
      </p:cxnSp>
      <p:sp>
        <p:nvSpPr>
          <p:cNvPr id="26" name="Google Shape;356;p6">
            <a:extLst>
              <a:ext uri="{FF2B5EF4-FFF2-40B4-BE49-F238E27FC236}">
                <a16:creationId xmlns:a16="http://schemas.microsoft.com/office/drawing/2014/main" id="{F3E17073-45A1-90D3-FBAE-F3BEBBB0F29C}"/>
              </a:ext>
            </a:extLst>
          </p:cNvPr>
          <p:cNvSpPr txBox="1"/>
          <p:nvPr/>
        </p:nvSpPr>
        <p:spPr>
          <a:xfrm>
            <a:off x="6758547" y="5790199"/>
            <a:ext cx="51007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000"/>
              <a:buFont typeface="Calibri"/>
              <a:buNone/>
            </a:pPr>
            <a:r>
              <a:rPr lang="fr-BE" sz="2000" b="1" i="0" u="none" strike="noStrike" cap="none">
                <a:solidFill>
                  <a:srgbClr val="FF0000"/>
                </a:solidFill>
                <a:latin typeface="Calibri"/>
                <a:ea typeface="Calibri"/>
                <a:cs typeface="Calibri"/>
                <a:sym typeface="Calibri"/>
              </a:rPr>
              <a:t>9,6</a:t>
            </a:r>
            <a:endParaRPr/>
          </a:p>
        </p:txBody>
      </p:sp>
      <p:sp>
        <p:nvSpPr>
          <p:cNvPr id="27" name="Google Shape;357;p6">
            <a:extLst>
              <a:ext uri="{FF2B5EF4-FFF2-40B4-BE49-F238E27FC236}">
                <a16:creationId xmlns:a16="http://schemas.microsoft.com/office/drawing/2014/main" id="{0BF0596D-02EF-E066-540A-250EB448FF8F}"/>
              </a:ext>
            </a:extLst>
          </p:cNvPr>
          <p:cNvSpPr/>
          <p:nvPr/>
        </p:nvSpPr>
        <p:spPr>
          <a:xfrm>
            <a:off x="9656449" y="4984305"/>
            <a:ext cx="102083" cy="128324"/>
          </a:xfrm>
          <a:prstGeom prst="mathMultiply">
            <a:avLst>
              <a:gd name="adj1" fmla="val 23520"/>
            </a:avLst>
          </a:prstGeom>
          <a:solidFill>
            <a:srgbClr val="2E6C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 name="Google Shape;358;p6">
            <a:extLst>
              <a:ext uri="{FF2B5EF4-FFF2-40B4-BE49-F238E27FC236}">
                <a16:creationId xmlns:a16="http://schemas.microsoft.com/office/drawing/2014/main" id="{A2556779-A641-A96D-B715-26148A39A76E}"/>
              </a:ext>
            </a:extLst>
          </p:cNvPr>
          <p:cNvSpPr/>
          <p:nvPr/>
        </p:nvSpPr>
        <p:spPr>
          <a:xfrm>
            <a:off x="9654598" y="6136982"/>
            <a:ext cx="102083" cy="128324"/>
          </a:xfrm>
          <a:prstGeom prst="mathMultiply">
            <a:avLst>
              <a:gd name="adj1" fmla="val 23520"/>
            </a:avLst>
          </a:prstGeom>
          <a:solidFill>
            <a:srgbClr val="2E6C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9" name="Google Shape;359;p6">
            <a:extLst>
              <a:ext uri="{FF2B5EF4-FFF2-40B4-BE49-F238E27FC236}">
                <a16:creationId xmlns:a16="http://schemas.microsoft.com/office/drawing/2014/main" id="{B97C2390-3AAF-120F-2882-3361F3332A2F}"/>
              </a:ext>
            </a:extLst>
          </p:cNvPr>
          <p:cNvPicPr preferRelativeResize="0"/>
          <p:nvPr/>
        </p:nvPicPr>
        <p:blipFill rotWithShape="1">
          <a:blip r:embed="rId7">
            <a:alphaModFix/>
          </a:blip>
          <a:srcRect/>
          <a:stretch/>
        </p:blipFill>
        <p:spPr>
          <a:xfrm>
            <a:off x="6884611" y="1029515"/>
            <a:ext cx="1781792" cy="1721471"/>
          </a:xfrm>
          <a:prstGeom prst="rect">
            <a:avLst/>
          </a:prstGeom>
          <a:noFill/>
          <a:ln>
            <a:noFill/>
          </a:ln>
        </p:spPr>
      </p:pic>
      <p:sp>
        <p:nvSpPr>
          <p:cNvPr id="30" name="Google Shape;360;p6">
            <a:extLst>
              <a:ext uri="{FF2B5EF4-FFF2-40B4-BE49-F238E27FC236}">
                <a16:creationId xmlns:a16="http://schemas.microsoft.com/office/drawing/2014/main" id="{62FF09A3-F790-9D46-DC68-B94B376154D1}"/>
              </a:ext>
            </a:extLst>
          </p:cNvPr>
          <p:cNvSpPr txBox="1"/>
          <p:nvPr/>
        </p:nvSpPr>
        <p:spPr>
          <a:xfrm>
            <a:off x="5636111" y="6537769"/>
            <a:ext cx="5630112"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1600"/>
              <a:buFont typeface="Calibri"/>
              <a:buNone/>
            </a:pPr>
            <a:r>
              <a:rPr lang="fr-BE" sz="1600" b="0" i="0" u="sng" strike="noStrike" cap="none">
                <a:solidFill>
                  <a:srgbClr val="0070C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https://framaforms.org/empreinte-carbone-1644848462</a:t>
            </a:r>
            <a:r>
              <a:rPr lang="fr-BE" sz="1600" b="0" i="0" u="none" strike="noStrike" cap="none">
                <a:solidFill>
                  <a:srgbClr val="0070C0"/>
                </a:solidFill>
                <a:latin typeface="Calibri"/>
                <a:ea typeface="Calibri"/>
                <a:cs typeface="Calibri"/>
                <a:sym typeface="Calibri"/>
              </a:rPr>
              <a:t> </a:t>
            </a:r>
            <a:endParaRPr/>
          </a:p>
        </p:txBody>
      </p:sp>
      <p:pic>
        <p:nvPicPr>
          <p:cNvPr id="31" name="Google Shape;361;p6">
            <a:extLst>
              <a:ext uri="{FF2B5EF4-FFF2-40B4-BE49-F238E27FC236}">
                <a16:creationId xmlns:a16="http://schemas.microsoft.com/office/drawing/2014/main" id="{9B4A3FF9-9043-77E2-E14F-639FD17A17EF}"/>
              </a:ext>
            </a:extLst>
          </p:cNvPr>
          <p:cNvPicPr preferRelativeResize="0"/>
          <p:nvPr/>
        </p:nvPicPr>
        <p:blipFill rotWithShape="1">
          <a:blip r:embed="rId9">
            <a:alphaModFix/>
          </a:blip>
          <a:srcRect/>
          <a:stretch/>
        </p:blipFill>
        <p:spPr>
          <a:xfrm>
            <a:off x="1178805" y="1023434"/>
            <a:ext cx="1781793" cy="1781793"/>
          </a:xfrm>
          <a:prstGeom prst="rect">
            <a:avLst/>
          </a:prstGeom>
          <a:noFill/>
          <a:ln>
            <a:noFill/>
          </a:ln>
        </p:spPr>
      </p:pic>
      <p:sp>
        <p:nvSpPr>
          <p:cNvPr id="32" name="Google Shape;362;p6">
            <a:extLst>
              <a:ext uri="{FF2B5EF4-FFF2-40B4-BE49-F238E27FC236}">
                <a16:creationId xmlns:a16="http://schemas.microsoft.com/office/drawing/2014/main" id="{8C4C38AC-8FBC-E2E0-A87A-7C22D68716AA}"/>
              </a:ext>
            </a:extLst>
          </p:cNvPr>
          <p:cNvSpPr txBox="1"/>
          <p:nvPr/>
        </p:nvSpPr>
        <p:spPr>
          <a:xfrm>
            <a:off x="8505401" y="1169523"/>
            <a:ext cx="32733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E6CA4"/>
              </a:buClr>
              <a:buSzPts val="2400"/>
              <a:buFont typeface="Calibri"/>
              <a:buNone/>
            </a:pPr>
            <a:r>
              <a:rPr lang="fr-BE" sz="2400" b="1" i="0" u="none" strike="noStrike" cap="none">
                <a:solidFill>
                  <a:srgbClr val="2E6CA4"/>
                </a:solidFill>
                <a:latin typeface="Source Sans Pro"/>
                <a:ea typeface="Source Sans Pro"/>
                <a:cs typeface="Source Sans Pro"/>
                <a:sym typeface="Source Sans Pro"/>
              </a:rPr>
              <a:t>2. Scanne le QR code, indique ton résultat et choisis tes premières actions</a:t>
            </a:r>
            <a:endParaRPr>
              <a:latin typeface="Source Sans Pro"/>
              <a:ea typeface="Source Sans Pro"/>
              <a:cs typeface="Source Sans Pro"/>
              <a:sym typeface="Source Sans Pro"/>
            </a:endParaRPr>
          </a:p>
        </p:txBody>
      </p:sp>
      <p:sp>
        <p:nvSpPr>
          <p:cNvPr id="33" name="Google Shape;363;p6">
            <a:extLst>
              <a:ext uri="{FF2B5EF4-FFF2-40B4-BE49-F238E27FC236}">
                <a16:creationId xmlns:a16="http://schemas.microsoft.com/office/drawing/2014/main" id="{7BFB5BA9-4CE9-6501-ACA8-EB6C24E16460}"/>
              </a:ext>
            </a:extLst>
          </p:cNvPr>
          <p:cNvSpPr txBox="1"/>
          <p:nvPr/>
        </p:nvSpPr>
        <p:spPr>
          <a:xfrm>
            <a:off x="80926" y="6547879"/>
            <a:ext cx="5870933"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600" b="0" i="0" u="none" strike="noStrike" cap="none">
                <a:solidFill>
                  <a:srgbClr val="2E6CA4"/>
                </a:solidFill>
                <a:latin typeface="Calibri"/>
                <a:ea typeface="Calibri"/>
                <a:cs typeface="Calibri"/>
                <a:sym typeface="Calibri"/>
              </a:rPr>
              <a:t>Problème de QR code ? Cherche : Auvio calculateur carbone</a:t>
            </a:r>
            <a:endParaRPr sz="1600" b="0" i="0" u="none" strike="noStrike" cap="none">
              <a:solidFill>
                <a:srgbClr val="2E6CA4"/>
              </a:solidFill>
              <a:latin typeface="Calibri"/>
              <a:ea typeface="Calibri"/>
              <a:cs typeface="Calibri"/>
              <a:sym typeface="Calibri"/>
            </a:endParaRPr>
          </a:p>
        </p:txBody>
      </p:sp>
      <p:cxnSp>
        <p:nvCxnSpPr>
          <p:cNvPr id="34" name="Google Shape;364;p6">
            <a:extLst>
              <a:ext uri="{FF2B5EF4-FFF2-40B4-BE49-F238E27FC236}">
                <a16:creationId xmlns:a16="http://schemas.microsoft.com/office/drawing/2014/main" id="{4EDEA2AF-AA8D-E2FA-363F-7C8E05E92FC7}"/>
              </a:ext>
            </a:extLst>
          </p:cNvPr>
          <p:cNvCxnSpPr/>
          <p:nvPr/>
        </p:nvCxnSpPr>
        <p:spPr>
          <a:xfrm>
            <a:off x="3737785" y="4876258"/>
            <a:ext cx="279096" cy="0"/>
          </a:xfrm>
          <a:prstGeom prst="straightConnector1">
            <a:avLst/>
          </a:prstGeom>
          <a:noFill/>
          <a:ln w="38100" cap="flat" cmpd="sng">
            <a:solidFill>
              <a:srgbClr val="4C8923"/>
            </a:solidFill>
            <a:prstDash val="solid"/>
            <a:miter lim="800000"/>
            <a:headEnd type="none" w="sm" len="sm"/>
            <a:tailEnd type="triangle" w="med" len="med"/>
          </a:ln>
        </p:spPr>
      </p:cxnSp>
      <p:sp>
        <p:nvSpPr>
          <p:cNvPr id="35" name="Google Shape;365;p6">
            <a:extLst>
              <a:ext uri="{FF2B5EF4-FFF2-40B4-BE49-F238E27FC236}">
                <a16:creationId xmlns:a16="http://schemas.microsoft.com/office/drawing/2014/main" id="{AD7EEA72-38C4-3809-865C-2993D07F2697}"/>
              </a:ext>
            </a:extLst>
          </p:cNvPr>
          <p:cNvSpPr txBox="1"/>
          <p:nvPr/>
        </p:nvSpPr>
        <p:spPr>
          <a:xfrm>
            <a:off x="5614309" y="5013674"/>
            <a:ext cx="103160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800"/>
              <a:buFont typeface="Calibri"/>
              <a:buNone/>
            </a:pPr>
            <a:r>
              <a:rPr lang="fr-BE" sz="1800" i="0" u="none" strike="noStrike" cap="none">
                <a:solidFill>
                  <a:srgbClr val="FF0000"/>
                </a:solidFill>
                <a:latin typeface="Source Sans Pro"/>
                <a:ea typeface="Source Sans Pro"/>
                <a:cs typeface="Source Sans Pro"/>
                <a:sym typeface="Source Sans Pro"/>
              </a:rPr>
              <a:t>Copie ton résultat</a:t>
            </a:r>
            <a:endParaRPr>
              <a:latin typeface="Source Sans Pro"/>
              <a:ea typeface="Source Sans Pro"/>
              <a:cs typeface="Source Sans Pro"/>
              <a:sym typeface="Source Sans Pro"/>
            </a:endParaRPr>
          </a:p>
        </p:txBody>
      </p:sp>
      <p:sp>
        <p:nvSpPr>
          <p:cNvPr id="36" name="Google Shape;366;p6">
            <a:extLst>
              <a:ext uri="{FF2B5EF4-FFF2-40B4-BE49-F238E27FC236}">
                <a16:creationId xmlns:a16="http://schemas.microsoft.com/office/drawing/2014/main" id="{903AF000-DE41-4E96-5354-9B7AAE8DF475}"/>
              </a:ext>
            </a:extLst>
          </p:cNvPr>
          <p:cNvSpPr txBox="1"/>
          <p:nvPr/>
        </p:nvSpPr>
        <p:spPr>
          <a:xfrm>
            <a:off x="8205321" y="5183741"/>
            <a:ext cx="1196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E6CA4"/>
              </a:buClr>
              <a:buSzPts val="1800"/>
              <a:buFont typeface="Calibri"/>
              <a:buNone/>
            </a:pPr>
            <a:r>
              <a:rPr lang="fr-BE" sz="1800" i="0" u="none" strike="noStrike" cap="none">
                <a:solidFill>
                  <a:srgbClr val="2E6CA4"/>
                </a:solidFill>
                <a:latin typeface="Source Sans Pro"/>
                <a:ea typeface="Source Sans Pro"/>
                <a:cs typeface="Source Sans Pro"/>
                <a:sym typeface="Source Sans Pro"/>
              </a:rPr>
              <a:t>Choisis 1 à 3 actions</a:t>
            </a:r>
            <a:endParaRPr>
              <a:latin typeface="Source Sans Pro"/>
              <a:ea typeface="Source Sans Pro"/>
              <a:cs typeface="Source Sans Pro"/>
              <a:sym typeface="Source Sans Pro"/>
            </a:endParaRPr>
          </a:p>
        </p:txBody>
      </p:sp>
      <p:cxnSp>
        <p:nvCxnSpPr>
          <p:cNvPr id="37" name="Google Shape;367;p6">
            <a:extLst>
              <a:ext uri="{FF2B5EF4-FFF2-40B4-BE49-F238E27FC236}">
                <a16:creationId xmlns:a16="http://schemas.microsoft.com/office/drawing/2014/main" id="{AD8E04D8-6632-7B04-C642-E5B16B7B92BD}"/>
              </a:ext>
            </a:extLst>
          </p:cNvPr>
          <p:cNvCxnSpPr/>
          <p:nvPr/>
        </p:nvCxnSpPr>
        <p:spPr>
          <a:xfrm rot="10800000" flipH="1">
            <a:off x="9255760" y="5048467"/>
            <a:ext cx="344038" cy="193901"/>
          </a:xfrm>
          <a:prstGeom prst="straightConnector1">
            <a:avLst/>
          </a:prstGeom>
          <a:noFill/>
          <a:ln w="38100" cap="flat" cmpd="sng">
            <a:solidFill>
              <a:srgbClr val="2E6CA4"/>
            </a:solidFill>
            <a:prstDash val="solid"/>
            <a:miter lim="800000"/>
            <a:headEnd type="none" w="sm" len="sm"/>
            <a:tailEnd type="triangle" w="med" len="med"/>
          </a:ln>
        </p:spPr>
      </p:cxnSp>
      <p:cxnSp>
        <p:nvCxnSpPr>
          <p:cNvPr id="38" name="Google Shape;368;p6">
            <a:extLst>
              <a:ext uri="{FF2B5EF4-FFF2-40B4-BE49-F238E27FC236}">
                <a16:creationId xmlns:a16="http://schemas.microsoft.com/office/drawing/2014/main" id="{DFC43118-94EE-7A23-9A11-81BF0EE8626D}"/>
              </a:ext>
            </a:extLst>
          </p:cNvPr>
          <p:cNvCxnSpPr/>
          <p:nvPr/>
        </p:nvCxnSpPr>
        <p:spPr>
          <a:xfrm rot="10800000" flipH="1">
            <a:off x="8989875" y="4641273"/>
            <a:ext cx="598394" cy="557074"/>
          </a:xfrm>
          <a:prstGeom prst="straightConnector1">
            <a:avLst/>
          </a:prstGeom>
          <a:noFill/>
          <a:ln w="38100" cap="flat" cmpd="sng">
            <a:solidFill>
              <a:srgbClr val="2E6CA4"/>
            </a:solidFill>
            <a:prstDash val="solid"/>
            <a:miter lim="800000"/>
            <a:headEnd type="none" w="sm" len="sm"/>
            <a:tailEnd type="triangle" w="med" len="med"/>
          </a:ln>
        </p:spPr>
      </p:cxnSp>
      <p:cxnSp>
        <p:nvCxnSpPr>
          <p:cNvPr id="39" name="Google Shape;369;p6">
            <a:extLst>
              <a:ext uri="{FF2B5EF4-FFF2-40B4-BE49-F238E27FC236}">
                <a16:creationId xmlns:a16="http://schemas.microsoft.com/office/drawing/2014/main" id="{01B87A67-84F4-D27D-192C-B881DB646C7F}"/>
              </a:ext>
            </a:extLst>
          </p:cNvPr>
          <p:cNvCxnSpPr/>
          <p:nvPr/>
        </p:nvCxnSpPr>
        <p:spPr>
          <a:xfrm>
            <a:off x="8989875" y="5844678"/>
            <a:ext cx="487558" cy="320595"/>
          </a:xfrm>
          <a:prstGeom prst="straightConnector1">
            <a:avLst/>
          </a:prstGeom>
          <a:noFill/>
          <a:ln w="38100" cap="flat" cmpd="sng">
            <a:solidFill>
              <a:srgbClr val="2E6CA4"/>
            </a:solidFill>
            <a:prstDash val="solid"/>
            <a:miter lim="800000"/>
            <a:headEnd type="none" w="sm" len="sm"/>
            <a:tailEnd type="triangle" w="med" len="med"/>
          </a:ln>
        </p:spPr>
      </p:cxnSp>
      <p:sp>
        <p:nvSpPr>
          <p:cNvPr id="40" name="Google Shape;370;p6">
            <a:extLst>
              <a:ext uri="{FF2B5EF4-FFF2-40B4-BE49-F238E27FC236}">
                <a16:creationId xmlns:a16="http://schemas.microsoft.com/office/drawing/2014/main" id="{B13336EF-FA13-E6CF-9097-080D53384C1A}"/>
              </a:ext>
            </a:extLst>
          </p:cNvPr>
          <p:cNvSpPr/>
          <p:nvPr/>
        </p:nvSpPr>
        <p:spPr>
          <a:xfrm>
            <a:off x="9654598" y="4583271"/>
            <a:ext cx="102083" cy="128324"/>
          </a:xfrm>
          <a:prstGeom prst="mathMultiply">
            <a:avLst>
              <a:gd name="adj1" fmla="val 23520"/>
            </a:avLst>
          </a:prstGeom>
          <a:solidFill>
            <a:srgbClr val="2E6C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 name="Google Shape;371;p6">
            <a:extLst>
              <a:ext uri="{FF2B5EF4-FFF2-40B4-BE49-F238E27FC236}">
                <a16:creationId xmlns:a16="http://schemas.microsoft.com/office/drawing/2014/main" id="{222E20C9-3CBB-C0C6-1C26-D67E7E034E27}"/>
              </a:ext>
            </a:extLst>
          </p:cNvPr>
          <p:cNvSpPr txBox="1"/>
          <p:nvPr/>
        </p:nvSpPr>
        <p:spPr>
          <a:xfrm>
            <a:off x="3044690" y="1184255"/>
            <a:ext cx="25914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C8923"/>
              </a:buClr>
              <a:buSzPts val="2400"/>
              <a:buFont typeface="Calibri"/>
              <a:buNone/>
            </a:pPr>
            <a:r>
              <a:rPr lang="fr-BE" sz="2400" b="1" i="0" u="none" strike="noStrike" cap="none">
                <a:solidFill>
                  <a:srgbClr val="4C8923"/>
                </a:solidFill>
                <a:latin typeface="Source Sans Pro"/>
                <a:ea typeface="Source Sans Pro"/>
                <a:cs typeface="Source Sans Pro"/>
                <a:sym typeface="Source Sans Pro"/>
              </a:rPr>
              <a:t>1. Scanne le QR code et calcule ton empreinte personnelle</a:t>
            </a:r>
            <a:endParaRPr>
              <a:latin typeface="Source Sans Pro"/>
              <a:ea typeface="Source Sans Pro"/>
              <a:cs typeface="Source Sans Pro"/>
              <a:sym typeface="Source Sans Pro"/>
            </a:endParaRPr>
          </a:p>
        </p:txBody>
      </p:sp>
      <p:grpSp>
        <p:nvGrpSpPr>
          <p:cNvPr id="42" name="Google Shape;372;p6">
            <a:extLst>
              <a:ext uri="{FF2B5EF4-FFF2-40B4-BE49-F238E27FC236}">
                <a16:creationId xmlns:a16="http://schemas.microsoft.com/office/drawing/2014/main" id="{28AFDB1B-E3E8-CED1-BFF3-1B4D4603F9CF}"/>
              </a:ext>
            </a:extLst>
          </p:cNvPr>
          <p:cNvGrpSpPr/>
          <p:nvPr/>
        </p:nvGrpSpPr>
        <p:grpSpPr>
          <a:xfrm>
            <a:off x="2075487" y="3017478"/>
            <a:ext cx="1625600" cy="3535680"/>
            <a:chOff x="549457" y="3017478"/>
            <a:chExt cx="1625600" cy="3535680"/>
          </a:xfrm>
        </p:grpSpPr>
        <p:sp>
          <p:nvSpPr>
            <p:cNvPr id="43" name="Google Shape;373;p6">
              <a:extLst>
                <a:ext uri="{FF2B5EF4-FFF2-40B4-BE49-F238E27FC236}">
                  <a16:creationId xmlns:a16="http://schemas.microsoft.com/office/drawing/2014/main" id="{1C4E20A0-4E33-BF4A-CA7D-E2DD30B86060}"/>
                </a:ext>
              </a:extLst>
            </p:cNvPr>
            <p:cNvSpPr/>
            <p:nvPr/>
          </p:nvSpPr>
          <p:spPr>
            <a:xfrm>
              <a:off x="549457" y="3017478"/>
              <a:ext cx="1625600" cy="3535680"/>
            </a:xfrm>
            <a:prstGeom prst="roundRect">
              <a:avLst>
                <a:gd name="adj" fmla="val 3542"/>
              </a:avLst>
            </a:prstGeom>
            <a:solidFill>
              <a:srgbClr val="4C8923"/>
            </a:solidFill>
            <a:ln w="28575" cap="flat" cmpd="sng">
              <a:solidFill>
                <a:srgbClr val="4C89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 name="Google Shape;374;p6">
              <a:extLst>
                <a:ext uri="{FF2B5EF4-FFF2-40B4-BE49-F238E27FC236}">
                  <a16:creationId xmlns:a16="http://schemas.microsoft.com/office/drawing/2014/main" id="{09D5AB02-3B52-018A-3777-F707AC41B139}"/>
                </a:ext>
              </a:extLst>
            </p:cNvPr>
            <p:cNvPicPr preferRelativeResize="0"/>
            <p:nvPr/>
          </p:nvPicPr>
          <p:blipFill rotWithShape="1">
            <a:blip r:embed="rId10">
              <a:alphaModFix/>
            </a:blip>
            <a:srcRect/>
            <a:stretch/>
          </p:blipFill>
          <p:spPr>
            <a:xfrm>
              <a:off x="608434" y="3257684"/>
              <a:ext cx="1534736" cy="3239998"/>
            </a:xfrm>
            <a:prstGeom prst="rect">
              <a:avLst/>
            </a:prstGeom>
            <a:noFill/>
            <a:ln w="19050" cap="flat" cmpd="sng">
              <a:solidFill>
                <a:srgbClr val="4C8923"/>
              </a:solidFill>
              <a:prstDash val="solid"/>
              <a:round/>
              <a:headEnd type="none" w="sm" len="sm"/>
              <a:tailEnd type="none" w="sm" len="sm"/>
            </a:ln>
          </p:spPr>
        </p:pic>
        <p:sp>
          <p:nvSpPr>
            <p:cNvPr id="45" name="Google Shape;375;p6">
              <a:extLst>
                <a:ext uri="{FF2B5EF4-FFF2-40B4-BE49-F238E27FC236}">
                  <a16:creationId xmlns:a16="http://schemas.microsoft.com/office/drawing/2014/main" id="{A3CBFA14-64A7-EA08-4073-E853A25C47D5}"/>
                </a:ext>
              </a:extLst>
            </p:cNvPr>
            <p:cNvSpPr/>
            <p:nvPr/>
          </p:nvSpPr>
          <p:spPr>
            <a:xfrm>
              <a:off x="1178805" y="3120189"/>
              <a:ext cx="385835" cy="45719"/>
            </a:xfrm>
            <a:prstGeom prst="roundRect">
              <a:avLst>
                <a:gd name="adj" fmla="val 16667"/>
              </a:avLst>
            </a:prstGeom>
            <a:solidFill>
              <a:srgbClr val="4C892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6" name="Google Shape;376;p6">
            <a:extLst>
              <a:ext uri="{FF2B5EF4-FFF2-40B4-BE49-F238E27FC236}">
                <a16:creationId xmlns:a16="http://schemas.microsoft.com/office/drawing/2014/main" id="{335C56C4-D4C1-A9D8-9C8A-AFE266924865}"/>
              </a:ext>
            </a:extLst>
          </p:cNvPr>
          <p:cNvSpPr/>
          <p:nvPr/>
        </p:nvSpPr>
        <p:spPr>
          <a:xfrm>
            <a:off x="359217" y="5353139"/>
            <a:ext cx="1147730" cy="874121"/>
          </a:xfrm>
          <a:prstGeom prst="roundRect">
            <a:avLst>
              <a:gd name="adj" fmla="val 16667"/>
            </a:avLst>
          </a:prstGeom>
          <a:solidFill>
            <a:srgbClr val="FF0000"/>
          </a:solidFill>
          <a:ln>
            <a:noFill/>
          </a:ln>
        </p:spPr>
        <p:txBody>
          <a:bodyPr spcFirstLastPara="1" wrap="square" lIns="36000" tIns="0" rIns="36000" bIns="0" anchor="ctr" anchorCtr="0">
            <a:noAutofit/>
          </a:bodyPr>
          <a:lstStyle/>
          <a:p>
            <a:pPr marL="0" marR="0" lvl="0" indent="0" algn="ctr" rtl="0">
              <a:spcBef>
                <a:spcPts val="0"/>
              </a:spcBef>
              <a:spcAft>
                <a:spcPts val="0"/>
              </a:spcAft>
              <a:buNone/>
            </a:pPr>
            <a:r>
              <a:rPr lang="fr-BE" sz="1800" b="0" i="0" u="none" strike="noStrike" cap="none">
                <a:solidFill>
                  <a:schemeClr val="lt1"/>
                </a:solidFill>
                <a:latin typeface="Calibri"/>
                <a:ea typeface="Calibri"/>
                <a:cs typeface="Calibri"/>
                <a:sym typeface="Calibri"/>
              </a:rPr>
              <a:t>Descends en bas de page</a:t>
            </a:r>
            <a:endParaRPr/>
          </a:p>
        </p:txBody>
      </p:sp>
      <p:cxnSp>
        <p:nvCxnSpPr>
          <p:cNvPr id="47" name="Google Shape;377;p6">
            <a:extLst>
              <a:ext uri="{FF2B5EF4-FFF2-40B4-BE49-F238E27FC236}">
                <a16:creationId xmlns:a16="http://schemas.microsoft.com/office/drawing/2014/main" id="{64BFE6C8-3A5A-D026-83B9-2EC32FEB1A75}"/>
              </a:ext>
            </a:extLst>
          </p:cNvPr>
          <p:cNvCxnSpPr/>
          <p:nvPr/>
        </p:nvCxnSpPr>
        <p:spPr>
          <a:xfrm>
            <a:off x="1763677" y="4901062"/>
            <a:ext cx="279096" cy="0"/>
          </a:xfrm>
          <a:prstGeom prst="straightConnector1">
            <a:avLst/>
          </a:prstGeom>
          <a:noFill/>
          <a:ln w="38100" cap="flat" cmpd="sng">
            <a:solidFill>
              <a:srgbClr val="4C8923"/>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 presetClass="entr" presetSubtype="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ture_Illustration1">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846</Words>
  <Application>Microsoft Office PowerPoint</Application>
  <PresentationFormat>Grand écran</PresentationFormat>
  <Paragraphs>81</Paragraphs>
  <Slides>5</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5</vt:i4>
      </vt:variant>
    </vt:vector>
  </HeadingPairs>
  <TitlesOfParts>
    <vt:vector size="12" baseType="lpstr">
      <vt:lpstr>Arial</vt:lpstr>
      <vt:lpstr>Calibri</vt:lpstr>
      <vt:lpstr>Knewave</vt:lpstr>
      <vt:lpstr>Source Sans Pro</vt:lpstr>
      <vt:lpstr>Twentieth Century</vt:lpstr>
      <vt:lpstr>Thème Office</vt:lpstr>
      <vt:lpstr>Nature_Illustration1</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Robinet Sarah</dc:creator>
  <cp:lastModifiedBy>Sarah Robinet</cp:lastModifiedBy>
  <cp:revision>1</cp:revision>
  <dcterms:created xsi:type="dcterms:W3CDTF">2022-02-16T11:45:56Z</dcterms:created>
  <dcterms:modified xsi:type="dcterms:W3CDTF">2022-12-23T14:48:33Z</dcterms:modified>
</cp:coreProperties>
</file>